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64" d="100"/>
          <a:sy n="64" d="100"/>
        </p:scale>
        <p:origin x="500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44218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79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5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93013" y="600455"/>
            <a:ext cx="2992755" cy="118110"/>
          </a:xfrm>
          <a:custGeom>
            <a:avLst/>
            <a:gdLst/>
            <a:ahLst/>
            <a:cxnLst/>
            <a:rect l="l" t="t" r="r" b="b"/>
            <a:pathLst>
              <a:path w="2992754" h="118109">
                <a:moveTo>
                  <a:pt x="0" y="0"/>
                </a:moveTo>
                <a:lnTo>
                  <a:pt x="0" y="118110"/>
                </a:lnTo>
                <a:lnTo>
                  <a:pt x="2992374" y="118110"/>
                </a:lnTo>
                <a:lnTo>
                  <a:pt x="2992374" y="0"/>
                </a:lnTo>
                <a:lnTo>
                  <a:pt x="0" y="0"/>
                </a:lnTo>
                <a:close/>
              </a:path>
            </a:pathLst>
          </a:custGeom>
          <a:solidFill>
            <a:srgbClr val="5A18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6573773" y="600455"/>
            <a:ext cx="2981960" cy="118110"/>
          </a:xfrm>
          <a:custGeom>
            <a:avLst/>
            <a:gdLst/>
            <a:ahLst/>
            <a:cxnLst/>
            <a:rect l="l" t="t" r="r" b="b"/>
            <a:pathLst>
              <a:path w="2981959" h="118109">
                <a:moveTo>
                  <a:pt x="0" y="0"/>
                </a:moveTo>
                <a:lnTo>
                  <a:pt x="0" y="118109"/>
                </a:lnTo>
                <a:lnTo>
                  <a:pt x="2981705" y="118109"/>
                </a:lnTo>
                <a:lnTo>
                  <a:pt x="2981705" y="0"/>
                </a:lnTo>
                <a:lnTo>
                  <a:pt x="0" y="0"/>
                </a:lnTo>
                <a:close/>
              </a:path>
            </a:pathLst>
          </a:custGeom>
          <a:solidFill>
            <a:srgbClr val="5A18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538728" y="600455"/>
            <a:ext cx="2981960" cy="118110"/>
          </a:xfrm>
          <a:custGeom>
            <a:avLst/>
            <a:gdLst/>
            <a:ahLst/>
            <a:cxnLst/>
            <a:rect l="l" t="t" r="r" b="b"/>
            <a:pathLst>
              <a:path w="2981959" h="118109">
                <a:moveTo>
                  <a:pt x="0" y="0"/>
                </a:moveTo>
                <a:lnTo>
                  <a:pt x="0" y="118110"/>
                </a:lnTo>
                <a:lnTo>
                  <a:pt x="2981705" y="118109"/>
                </a:lnTo>
                <a:lnTo>
                  <a:pt x="2981705" y="0"/>
                </a:lnTo>
                <a:lnTo>
                  <a:pt x="0" y="0"/>
                </a:lnTo>
                <a:close/>
              </a:path>
            </a:pathLst>
          </a:custGeom>
          <a:solidFill>
            <a:srgbClr val="008B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839456" y="6502146"/>
            <a:ext cx="2125218" cy="1155954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3013" y="774191"/>
            <a:ext cx="9072372" cy="1384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27201" y="2675828"/>
            <a:ext cx="8603996" cy="26492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7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3/12/2025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tudents@msfc.or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93013" y="600455"/>
            <a:ext cx="1905" cy="118110"/>
          </a:xfrm>
          <a:custGeom>
            <a:avLst/>
            <a:gdLst/>
            <a:ahLst/>
            <a:cxnLst/>
            <a:rect l="l" t="t" r="r" b="b"/>
            <a:pathLst>
              <a:path w="1904" h="118109">
                <a:moveTo>
                  <a:pt x="0" y="0"/>
                </a:moveTo>
                <a:lnTo>
                  <a:pt x="0" y="118110"/>
                </a:lnTo>
                <a:lnTo>
                  <a:pt x="1523" y="118110"/>
                </a:lnTo>
                <a:lnTo>
                  <a:pt x="1523" y="0"/>
                </a:lnTo>
                <a:lnTo>
                  <a:pt x="0" y="0"/>
                </a:lnTo>
                <a:close/>
              </a:path>
            </a:pathLst>
          </a:custGeom>
          <a:solidFill>
            <a:srgbClr val="5A18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802892" y="5225796"/>
            <a:ext cx="7759065" cy="1995170"/>
          </a:xfrm>
          <a:custGeom>
            <a:avLst/>
            <a:gdLst/>
            <a:ahLst/>
            <a:cxnLst/>
            <a:rect l="l" t="t" r="r" b="b"/>
            <a:pathLst>
              <a:path w="7759065" h="1995170">
                <a:moveTo>
                  <a:pt x="0" y="0"/>
                </a:moveTo>
                <a:lnTo>
                  <a:pt x="0" y="1994916"/>
                </a:lnTo>
                <a:lnTo>
                  <a:pt x="7758683" y="1994916"/>
                </a:lnTo>
                <a:lnTo>
                  <a:pt x="7758683" y="0"/>
                </a:lnTo>
                <a:lnTo>
                  <a:pt x="0" y="0"/>
                </a:lnTo>
                <a:close/>
              </a:path>
            </a:pathLst>
          </a:custGeom>
          <a:solidFill>
            <a:srgbClr val="5A18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94537" y="592836"/>
            <a:ext cx="1191260" cy="6628130"/>
          </a:xfrm>
          <a:custGeom>
            <a:avLst/>
            <a:gdLst/>
            <a:ahLst/>
            <a:cxnLst/>
            <a:rect l="l" t="t" r="r" b="b"/>
            <a:pathLst>
              <a:path w="1191260" h="6628130">
                <a:moveTo>
                  <a:pt x="0" y="0"/>
                </a:moveTo>
                <a:lnTo>
                  <a:pt x="0" y="6627876"/>
                </a:lnTo>
                <a:lnTo>
                  <a:pt x="1191006" y="6627876"/>
                </a:lnTo>
                <a:lnTo>
                  <a:pt x="1191006" y="0"/>
                </a:lnTo>
                <a:lnTo>
                  <a:pt x="0" y="0"/>
                </a:lnTo>
                <a:close/>
              </a:path>
            </a:pathLst>
          </a:custGeom>
          <a:solidFill>
            <a:srgbClr val="5A185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977633" y="5738621"/>
            <a:ext cx="2269235" cy="123520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802892" y="592836"/>
            <a:ext cx="7759065" cy="4512310"/>
          </a:xfrm>
          <a:prstGeom prst="rect">
            <a:avLst/>
          </a:prstGeom>
          <a:solidFill>
            <a:srgbClr val="4DBAAE"/>
          </a:solidFill>
        </p:spPr>
        <p:txBody>
          <a:bodyPr vert="horz" wrap="square" lIns="0" tIns="0" rIns="0" bIns="0" rtlCol="0">
            <a:spAutoFit/>
          </a:bodyPr>
          <a:lstStyle/>
          <a:p>
            <a:pPr marL="544830" marR="2311400">
              <a:lnSpc>
                <a:spcPct val="100299"/>
              </a:lnSpc>
            </a:pPr>
            <a:r>
              <a:rPr sz="3950" spc="-5" dirty="0">
                <a:solidFill>
                  <a:srgbClr val="FFFFFF"/>
                </a:solidFill>
                <a:latin typeface="Calibri"/>
                <a:cs typeface="Calibri"/>
              </a:rPr>
              <a:t>INT</a:t>
            </a:r>
            <a:r>
              <a:rPr sz="3950" spc="-4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395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395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950" spc="-114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3950" dirty="0">
                <a:solidFill>
                  <a:srgbClr val="FFFFFF"/>
                </a:solidFill>
                <a:latin typeface="Calibri"/>
                <a:cs typeface="Calibri"/>
              </a:rPr>
              <a:t>O </a:t>
            </a:r>
            <a:r>
              <a:rPr sz="3950" spc="-5" dirty="0">
                <a:solidFill>
                  <a:srgbClr val="FFFFFF"/>
                </a:solidFill>
                <a:latin typeface="Calibri"/>
                <a:cs typeface="Calibri"/>
              </a:rPr>
              <a:t>CURRICU</a:t>
            </a:r>
            <a:r>
              <a:rPr sz="3950" spc="-8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950" spc="-5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3950" dirty="0">
                <a:solidFill>
                  <a:srgbClr val="FFFFFF"/>
                </a:solidFill>
                <a:latin typeface="Calibri"/>
                <a:cs typeface="Calibri"/>
              </a:rPr>
              <a:t>M </a:t>
            </a:r>
            <a:r>
              <a:rPr sz="3950" spc="-5" dirty="0">
                <a:solidFill>
                  <a:srgbClr val="FFFFFF"/>
                </a:solidFill>
                <a:latin typeface="Calibri"/>
                <a:cs typeface="Calibri"/>
              </a:rPr>
              <a:t>RE</a:t>
            </a:r>
            <a:r>
              <a:rPr sz="3950" spc="-4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3950" spc="-5" dirty="0">
                <a:solidFill>
                  <a:srgbClr val="FFFFFF"/>
                </a:solidFill>
                <a:latin typeface="Calibri"/>
                <a:cs typeface="Calibri"/>
              </a:rPr>
              <a:t>ORM</a:t>
            </a:r>
            <a:endParaRPr sz="39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3013" y="774191"/>
            <a:ext cx="9062720" cy="1384935"/>
          </a:xfrm>
          <a:prstGeom prst="rect">
            <a:avLst/>
          </a:prstGeom>
          <a:solidFill>
            <a:srgbClr val="5A185D"/>
          </a:solidFill>
        </p:spPr>
        <p:txBody>
          <a:bodyPr vert="horz" wrap="square" lIns="0" tIns="0" rIns="0" bIns="0" rtlCol="0">
            <a:spAutoFit/>
          </a:bodyPr>
          <a:lstStyle/>
          <a:p>
            <a:pPr marL="246379">
              <a:lnSpc>
                <a:spcPct val="100000"/>
              </a:lnSpc>
            </a:pP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WH</a:t>
            </a:r>
            <a:r>
              <a:rPr sz="3500" spc="-28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35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3500" spc="-3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SOU</a:t>
            </a:r>
            <a:r>
              <a:rPr sz="3500" spc="-2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3500" spc="-3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35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ARE</a:t>
            </a:r>
            <a:r>
              <a:rPr sz="3500" spc="-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500" spc="-15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500" spc="-170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AILABLE?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7201" y="2591246"/>
            <a:ext cx="6243320" cy="39719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ct val="100000"/>
              </a:lnSpc>
              <a:buClr>
                <a:srgbClr val="008C82"/>
              </a:buClr>
              <a:buSzPct val="91228"/>
              <a:buFont typeface="Wingdings 2"/>
              <a:buChar char=""/>
              <a:tabLst>
                <a:tab pos="349885" algn="l"/>
              </a:tabLst>
            </a:pP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Sampl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850" spc="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Su</a:t>
            </a:r>
            <a:r>
              <a:rPr sz="2850" spc="2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850" spc="-35" dirty="0">
                <a:solidFill>
                  <a:srgbClr val="5A185D"/>
                </a:solidFill>
                <a:latin typeface="Calibri"/>
                <a:cs typeface="Calibri"/>
              </a:rPr>
              <a:t>v</a:t>
            </a:r>
            <a:r>
              <a:rPr sz="2850" spc="-2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850" spc="-25" dirty="0">
                <a:solidFill>
                  <a:srgbClr val="5A185D"/>
                </a:solidFill>
                <a:latin typeface="Calibri"/>
                <a:cs typeface="Calibri"/>
              </a:rPr>
              <a:t>y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s</a:t>
            </a:r>
            <a:endParaRPr sz="2850" dirty="0"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670"/>
              </a:spcBef>
              <a:buClr>
                <a:srgbClr val="008C82"/>
              </a:buClr>
              <a:buSzPct val="91228"/>
              <a:buFont typeface="Wingdings 2"/>
              <a:buChar char=""/>
              <a:tabLst>
                <a:tab pos="349885" algn="l"/>
              </a:tabLst>
            </a:pP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Sampl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850" spc="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25" dirty="0">
                <a:solidFill>
                  <a:srgbClr val="5A185D"/>
                </a:solidFill>
                <a:latin typeface="Calibri"/>
                <a:cs typeface="Calibri"/>
              </a:rPr>
              <a:t>c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u</a:t>
            </a:r>
            <a:r>
              <a:rPr sz="2850" spc="-5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s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850" spc="-1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p</a:t>
            </a:r>
            <a:r>
              <a:rPr sz="2850" spc="-5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oposa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l</a:t>
            </a:r>
            <a:r>
              <a:rPr sz="28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&amp; 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description</a:t>
            </a:r>
            <a:endParaRPr sz="2850" dirty="0"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670"/>
              </a:spcBef>
              <a:buClr>
                <a:srgbClr val="008C82"/>
              </a:buClr>
              <a:buSzPct val="91228"/>
              <a:buFont typeface="Wingdings 2"/>
              <a:buChar char=""/>
              <a:tabLst>
                <a:tab pos="349885" algn="l"/>
              </a:tabLst>
            </a:pP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Sampl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850" spc="1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l</a:t>
            </a:r>
            <a:r>
              <a:rPr sz="2850" spc="-2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850" spc="-45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2850" spc="-3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er</a:t>
            </a:r>
            <a:r>
              <a:rPr sz="28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3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28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admin</a:t>
            </a:r>
            <a:endParaRPr sz="2850" dirty="0"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670"/>
              </a:spcBef>
              <a:buClr>
                <a:srgbClr val="008C82"/>
              </a:buClr>
              <a:buSzPct val="91228"/>
              <a:buFont typeface="Wingdings 2"/>
              <a:buChar char=""/>
              <a:tabLst>
                <a:tab pos="349885" algn="l"/>
              </a:tabLst>
            </a:pP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Tip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s</a:t>
            </a:r>
            <a:r>
              <a:rPr sz="2850" spc="-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60" dirty="0">
                <a:solidFill>
                  <a:srgbClr val="5A185D"/>
                </a:solidFill>
                <a:latin typeface="Calibri"/>
                <a:cs typeface="Calibri"/>
              </a:rPr>
              <a:t>f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or </a:t>
            </a:r>
            <a:r>
              <a:rPr sz="2850" spc="-35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alkin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g</a:t>
            </a:r>
            <a:r>
              <a:rPr sz="2850" spc="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abou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2850" spc="-1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abortion</a:t>
            </a:r>
            <a:endParaRPr sz="2850" dirty="0"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670"/>
              </a:spcBef>
              <a:buClr>
                <a:srgbClr val="008C82"/>
              </a:buClr>
              <a:buSzPct val="91228"/>
              <a:buFont typeface="Wingdings 2"/>
              <a:buChar char=""/>
              <a:tabLst>
                <a:tab pos="349885" algn="l"/>
              </a:tabLst>
            </a:pP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Curriculu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m</a:t>
            </a:r>
            <a:r>
              <a:rPr sz="28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25" dirty="0">
                <a:solidFill>
                  <a:srgbClr val="5A185D"/>
                </a:solidFill>
                <a:latin typeface="Calibri"/>
                <a:cs typeface="Calibri"/>
              </a:rPr>
              <a:t>c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2850" spc="-25" dirty="0">
                <a:solidFill>
                  <a:srgbClr val="5A185D"/>
                </a:solidFill>
                <a:latin typeface="Calibri"/>
                <a:cs typeface="Calibri"/>
              </a:rPr>
              <a:t>n</a:t>
            </a:r>
            <a:r>
              <a:rPr sz="2850" spc="-3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850" spc="-30" dirty="0">
                <a:solidFill>
                  <a:srgbClr val="5A185D"/>
                </a:solidFill>
                <a:latin typeface="Calibri"/>
                <a:cs typeface="Calibri"/>
              </a:rPr>
              <a:t>n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endParaRPr lang="en-US" sz="2850" dirty="0">
              <a:solidFill>
                <a:srgbClr val="5A185D"/>
              </a:solidFill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670"/>
              </a:spcBef>
              <a:buClr>
                <a:srgbClr val="008C82"/>
              </a:buClr>
              <a:buSzPct val="91228"/>
              <a:buFont typeface="Wingdings 2"/>
              <a:buChar char=""/>
              <a:tabLst>
                <a:tab pos="349885" algn="l"/>
              </a:tabLst>
            </a:pPr>
            <a:r>
              <a:rPr lang="en-US" sz="2850" dirty="0">
                <a:solidFill>
                  <a:srgbClr val="5A185D"/>
                </a:solidFill>
                <a:latin typeface="Calibri"/>
                <a:cs typeface="Calibri"/>
              </a:rPr>
              <a:t>Listserv and Slack spaces</a:t>
            </a:r>
            <a:endParaRPr sz="2850" dirty="0">
              <a:latin typeface="Calibri"/>
              <a:cs typeface="Calibri"/>
            </a:endParaRPr>
          </a:p>
          <a:p>
            <a:pPr marL="349250" marR="5080" indent="-336550">
              <a:lnSpc>
                <a:spcPts val="2750"/>
              </a:lnSpc>
              <a:spcBef>
                <a:spcPts val="1305"/>
              </a:spcBef>
              <a:buClr>
                <a:srgbClr val="008C82"/>
              </a:buClr>
              <a:buSzPct val="91228"/>
              <a:buFont typeface="Wingdings 2"/>
              <a:buChar char=""/>
              <a:tabLst>
                <a:tab pos="349885" algn="l"/>
              </a:tabLst>
            </a:pP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MS</a:t>
            </a:r>
            <a:r>
              <a:rPr sz="2850" spc="-30" dirty="0">
                <a:solidFill>
                  <a:srgbClr val="5A185D"/>
                </a:solidFill>
                <a:latin typeface="Calibri"/>
                <a:cs typeface="Calibri"/>
              </a:rPr>
              <a:t>F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C</a:t>
            </a:r>
            <a:r>
              <a:rPr sz="2850" spc="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i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s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 al</a:t>
            </a:r>
            <a:r>
              <a:rPr sz="2850" spc="-35" dirty="0">
                <a:solidFill>
                  <a:srgbClr val="5A185D"/>
                </a:solidFill>
                <a:latin typeface="Calibri"/>
                <a:cs typeface="Calibri"/>
              </a:rPr>
              <a:t>w</a:t>
            </a:r>
            <a:r>
              <a:rPr sz="2850" spc="-60" dirty="0">
                <a:solidFill>
                  <a:srgbClr val="5A185D"/>
                </a:solidFill>
                <a:latin typeface="Calibri"/>
                <a:cs typeface="Calibri"/>
              </a:rPr>
              <a:t>a</a:t>
            </a:r>
            <a:r>
              <a:rPr sz="2850" spc="-25" dirty="0">
                <a:solidFill>
                  <a:srgbClr val="5A185D"/>
                </a:solidFill>
                <a:latin typeface="Calibri"/>
                <a:cs typeface="Calibri"/>
              </a:rPr>
              <a:t>y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s</a:t>
            </a:r>
            <a:r>
              <a:rPr sz="28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he</a:t>
            </a:r>
            <a:r>
              <a:rPr sz="2850" spc="-35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850" spc="-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3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 help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! 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Emai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l</a:t>
            </a:r>
            <a:r>
              <a:rPr sz="2850" spc="2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u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s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30" dirty="0">
                <a:solidFill>
                  <a:srgbClr val="5A185D"/>
                </a:solidFill>
                <a:latin typeface="Calibri"/>
                <a:cs typeface="Calibri"/>
              </a:rPr>
              <a:t>a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t </a:t>
            </a:r>
            <a:r>
              <a:rPr sz="2850" spc="-30" dirty="0">
                <a:solidFill>
                  <a:srgbClr val="5A185D"/>
                </a:solidFill>
                <a:latin typeface="Calibri"/>
                <a:cs typeface="Calibri"/>
                <a:hlinkClick r:id="rId3"/>
              </a:rPr>
              <a:t>s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  <a:hlinkClick r:id="rId3"/>
              </a:rPr>
              <a:t>tu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  <a:hlinkClick r:id="rId3"/>
              </a:rPr>
              <a:t>d</a:t>
            </a:r>
            <a:r>
              <a:rPr sz="2850" spc="-10" dirty="0">
                <a:solidFill>
                  <a:srgbClr val="5A185D"/>
                </a:solidFill>
                <a:latin typeface="Calibri"/>
                <a:cs typeface="Calibri"/>
                <a:hlinkClick r:id="rId3"/>
              </a:rPr>
              <a:t>e</a:t>
            </a:r>
            <a:r>
              <a:rPr sz="2850" spc="-30" dirty="0">
                <a:solidFill>
                  <a:srgbClr val="5A185D"/>
                </a:solidFill>
                <a:latin typeface="Calibri"/>
                <a:cs typeface="Calibri"/>
                <a:hlinkClick r:id="rId3"/>
              </a:rPr>
              <a:t>n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  <a:hlinkClick r:id="rId3"/>
              </a:rPr>
              <a:t>t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  <a:hlinkClick r:id="rId3"/>
              </a:rPr>
              <a:t>s@</a:t>
            </a:r>
            <a:r>
              <a:rPr sz="2850" spc="-10" dirty="0">
                <a:solidFill>
                  <a:srgbClr val="5A185D"/>
                </a:solidFill>
                <a:latin typeface="Calibri"/>
                <a:cs typeface="Calibri"/>
                <a:hlinkClick r:id="rId3"/>
              </a:rPr>
              <a:t>m</a:t>
            </a:r>
            <a:r>
              <a:rPr sz="2850" spc="-30" dirty="0">
                <a:solidFill>
                  <a:srgbClr val="5A185D"/>
                </a:solidFill>
                <a:latin typeface="Calibri"/>
                <a:cs typeface="Calibri"/>
                <a:hlinkClick r:id="rId3"/>
              </a:rPr>
              <a:t>s</a:t>
            </a:r>
            <a:r>
              <a:rPr sz="2850" spc="-70" dirty="0">
                <a:solidFill>
                  <a:srgbClr val="5A185D"/>
                </a:solidFill>
                <a:latin typeface="Calibri"/>
                <a:cs typeface="Calibri"/>
                <a:hlinkClick r:id="rId3"/>
              </a:rPr>
              <a:t>f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  <a:hlinkClick r:id="rId3"/>
              </a:rPr>
              <a:t>c.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  <a:hlinkClick r:id="rId3"/>
              </a:rPr>
              <a:t>o</a:t>
            </a:r>
            <a:r>
              <a:rPr sz="2850" spc="-45" dirty="0">
                <a:solidFill>
                  <a:srgbClr val="5A185D"/>
                </a:solidFill>
                <a:latin typeface="Calibri"/>
                <a:cs typeface="Calibri"/>
                <a:hlinkClick r:id="rId3"/>
              </a:rPr>
              <a:t>r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  <a:hlinkClick r:id="rId3"/>
              </a:rPr>
              <a:t>g</a:t>
            </a:r>
            <a:endParaRPr sz="28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3013" y="774191"/>
            <a:ext cx="9062720" cy="1384935"/>
          </a:xfrm>
          <a:prstGeom prst="rect">
            <a:avLst/>
          </a:prstGeom>
          <a:solidFill>
            <a:srgbClr val="5A185D"/>
          </a:solidFill>
        </p:spPr>
        <p:txBody>
          <a:bodyPr vert="horz" wrap="square" lIns="0" tIns="0" rIns="0" bIns="0" rtlCol="0">
            <a:spAutoFit/>
          </a:bodyPr>
          <a:lstStyle/>
          <a:p>
            <a:pPr marL="246379">
              <a:lnSpc>
                <a:spcPct val="100000"/>
              </a:lnSpc>
            </a:pP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WHY</a:t>
            </a:r>
            <a:r>
              <a:rPr sz="35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500" spc="-5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35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CURRICU</a:t>
            </a:r>
            <a:r>
              <a:rPr sz="3500" spc="-7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UMS</a:t>
            </a:r>
            <a:r>
              <a:rPr sz="35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NEED</a:t>
            </a:r>
            <a:r>
              <a:rPr sz="350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500" spc="-10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35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CHANGE?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7201" y="2675828"/>
            <a:ext cx="8239125" cy="42617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215900" indent="-336550">
              <a:lnSpc>
                <a:spcPct val="101000"/>
              </a:lnSpc>
              <a:buClr>
                <a:srgbClr val="008C82"/>
              </a:buClr>
              <a:buSzPct val="91803"/>
              <a:buFont typeface="Wingdings 2"/>
              <a:buChar char=""/>
              <a:tabLst>
                <a:tab pos="349885" algn="l"/>
              </a:tabLst>
            </a:pPr>
            <a:r>
              <a:rPr lang="en-US" sz="2800" dirty="0">
                <a:solidFill>
                  <a:srgbClr val="5A185D"/>
                </a:solidFill>
                <a:latin typeface="Calibri"/>
                <a:cs typeface="Calibri"/>
              </a:rPr>
              <a:t>A</a:t>
            </a:r>
            <a:r>
              <a:rPr sz="2800" dirty="0">
                <a:solidFill>
                  <a:srgbClr val="5A185D"/>
                </a:solidFill>
                <a:latin typeface="Calibri"/>
                <a:cs typeface="Calibri"/>
              </a:rPr>
              <a:t>bout </a:t>
            </a:r>
            <a:r>
              <a:rPr sz="2800" spc="-5" dirty="0">
                <a:solidFill>
                  <a:srgbClr val="5A185D"/>
                </a:solidFill>
                <a:latin typeface="Calibri"/>
                <a:cs typeface="Calibri"/>
              </a:rPr>
              <a:t>hal</a:t>
            </a:r>
            <a:r>
              <a:rPr sz="2800" dirty="0">
                <a:solidFill>
                  <a:srgbClr val="5A185D"/>
                </a:solidFill>
                <a:latin typeface="Calibri"/>
                <a:cs typeface="Calibri"/>
              </a:rPr>
              <a:t>f</a:t>
            </a:r>
            <a:r>
              <a:rPr sz="280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2800" dirty="0">
                <a:solidFill>
                  <a:srgbClr val="5A185D"/>
                </a:solidFill>
                <a:latin typeface="Calibri"/>
                <a:cs typeface="Calibri"/>
              </a:rPr>
              <a:t>f</a:t>
            </a:r>
            <a:r>
              <a:rPr sz="280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A185D"/>
                </a:solidFill>
                <a:latin typeface="Calibri"/>
                <a:cs typeface="Calibri"/>
              </a:rPr>
              <a:t>medi</a:t>
            </a:r>
            <a:r>
              <a:rPr sz="2800" spc="-30" dirty="0">
                <a:solidFill>
                  <a:srgbClr val="5A185D"/>
                </a:solidFill>
                <a:latin typeface="Calibri"/>
                <a:cs typeface="Calibri"/>
              </a:rPr>
              <a:t>c</a:t>
            </a:r>
            <a:r>
              <a:rPr sz="2800" dirty="0">
                <a:solidFill>
                  <a:srgbClr val="5A185D"/>
                </a:solidFill>
                <a:latin typeface="Calibri"/>
                <a:cs typeface="Calibri"/>
              </a:rPr>
              <a:t>al schools i</a:t>
            </a:r>
            <a:r>
              <a:rPr sz="2800" spc="15" dirty="0">
                <a:solidFill>
                  <a:srgbClr val="5A185D"/>
                </a:solidFill>
                <a:latin typeface="Calibri"/>
                <a:cs typeface="Calibri"/>
              </a:rPr>
              <a:t>n</a:t>
            </a:r>
            <a:r>
              <a:rPr sz="280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5A185D"/>
                </a:solidFill>
                <a:latin typeface="Calibri"/>
                <a:cs typeface="Calibri"/>
              </a:rPr>
              <a:t>the US </a:t>
            </a:r>
            <a:r>
              <a:rPr lang="en-US" sz="2800" spc="-25" dirty="0">
                <a:solidFill>
                  <a:srgbClr val="5A185D"/>
                </a:solidFill>
                <a:latin typeface="Calibri"/>
                <a:cs typeface="Calibri"/>
              </a:rPr>
              <a:t>do not cover or offer only one lecture on </a:t>
            </a:r>
            <a:r>
              <a:rPr sz="2800" dirty="0">
                <a:solidFill>
                  <a:srgbClr val="5A185D"/>
                </a:solidFill>
                <a:latin typeface="Calibri"/>
                <a:cs typeface="Calibri"/>
              </a:rPr>
              <a:t>abortion</a:t>
            </a:r>
            <a:r>
              <a:rPr sz="2800" spc="-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lang="en-US" sz="2800" spc="-5" dirty="0">
                <a:solidFill>
                  <a:srgbClr val="5A185D"/>
                </a:solidFill>
                <a:latin typeface="Calibri"/>
                <a:cs typeface="Calibri"/>
              </a:rPr>
              <a:t>according to a 2020 study conducted by Stanford</a:t>
            </a:r>
            <a:endParaRPr sz="2800" dirty="0">
              <a:latin typeface="Calibri"/>
              <a:cs typeface="Calibri"/>
            </a:endParaRPr>
          </a:p>
          <a:p>
            <a:pPr marL="349250" marR="1106805" indent="-336550">
              <a:lnSpc>
                <a:spcPct val="101000"/>
              </a:lnSpc>
              <a:spcBef>
                <a:spcPts val="1395"/>
              </a:spcBef>
              <a:buClr>
                <a:srgbClr val="008C82"/>
              </a:buClr>
              <a:buSzPct val="91803"/>
              <a:buFont typeface="Wingdings 2"/>
              <a:buChar char=""/>
              <a:tabLst>
                <a:tab pos="349885" algn="l"/>
              </a:tabLst>
            </a:pPr>
            <a:r>
              <a:rPr sz="2800" dirty="0">
                <a:solidFill>
                  <a:srgbClr val="5A185D"/>
                </a:solidFill>
                <a:latin typeface="Calibri"/>
                <a:cs typeface="Calibri"/>
              </a:rPr>
              <a:t>Only about 1/3</a:t>
            </a:r>
            <a:r>
              <a:rPr sz="2800" spc="3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5A185D"/>
                </a:solidFill>
                <a:latin typeface="Calibri"/>
                <a:cs typeface="Calibri"/>
              </a:rPr>
              <a:t>c</a:t>
            </a:r>
            <a:r>
              <a:rPr sz="2800" spc="-15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2800" spc="-30" dirty="0">
                <a:solidFill>
                  <a:srgbClr val="5A185D"/>
                </a:solidFill>
                <a:latin typeface="Calibri"/>
                <a:cs typeface="Calibri"/>
              </a:rPr>
              <a:t>v</a:t>
            </a:r>
            <a:r>
              <a:rPr sz="2800" spc="-5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800" spc="-4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80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5A185D"/>
                </a:solidFill>
                <a:latin typeface="Calibri"/>
                <a:cs typeface="Calibri"/>
              </a:rPr>
              <a:t>p</a:t>
            </a:r>
            <a:r>
              <a:rPr sz="2800" spc="-4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800" dirty="0">
                <a:solidFill>
                  <a:srgbClr val="5A185D"/>
                </a:solidFill>
                <a:latin typeface="Calibri"/>
                <a:cs typeface="Calibri"/>
              </a:rPr>
              <a:t>egnancy</a:t>
            </a:r>
            <a:r>
              <a:rPr sz="2800" spc="-1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5A185D"/>
                </a:solidFill>
                <a:latin typeface="Calibri"/>
                <a:cs typeface="Calibri"/>
              </a:rPr>
              <a:t>options </a:t>
            </a:r>
            <a:r>
              <a:rPr sz="2800" spc="-25" dirty="0">
                <a:solidFill>
                  <a:srgbClr val="5A185D"/>
                </a:solidFill>
                <a:latin typeface="Calibri"/>
                <a:cs typeface="Calibri"/>
              </a:rPr>
              <a:t>c</a:t>
            </a:r>
            <a:r>
              <a:rPr sz="2800" dirty="0">
                <a:solidFill>
                  <a:srgbClr val="5A185D"/>
                </a:solidFill>
                <a:latin typeface="Calibri"/>
                <a:cs typeface="Calibri"/>
              </a:rPr>
              <a:t>ounseling</a:t>
            </a:r>
            <a:endParaRPr sz="2800" dirty="0">
              <a:latin typeface="Calibri"/>
              <a:cs typeface="Calibri"/>
            </a:endParaRPr>
          </a:p>
          <a:p>
            <a:pPr marL="349250" marR="5080" indent="-336550">
              <a:lnSpc>
                <a:spcPct val="101000"/>
              </a:lnSpc>
              <a:spcBef>
                <a:spcPts val="1395"/>
              </a:spcBef>
              <a:buClr>
                <a:srgbClr val="008C82"/>
              </a:buClr>
              <a:buSzPct val="91803"/>
              <a:buFont typeface="Wingdings 2"/>
              <a:buChar char=""/>
              <a:tabLst>
                <a:tab pos="349885" algn="l"/>
              </a:tabLst>
            </a:pPr>
            <a:r>
              <a:rPr lang="en-US" sz="2800" dirty="0">
                <a:solidFill>
                  <a:srgbClr val="5A185D"/>
                </a:solidFill>
                <a:latin typeface="Calibri"/>
                <a:cs typeface="Calibri"/>
              </a:rPr>
              <a:t>Post-Roe abortion restrictions and state legislation targeting abortion education in medical schools has made it even more difficult for students to learn how to provide abortions</a:t>
            </a:r>
            <a:endParaRPr sz="2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3013" y="774191"/>
            <a:ext cx="9062720" cy="1384935"/>
          </a:xfrm>
          <a:prstGeom prst="rect">
            <a:avLst/>
          </a:prstGeom>
          <a:solidFill>
            <a:srgbClr val="5A185D"/>
          </a:solidFill>
        </p:spPr>
        <p:txBody>
          <a:bodyPr vert="horz" wrap="square" lIns="0" tIns="0" rIns="0" bIns="0" rtlCol="0">
            <a:spAutoFit/>
          </a:bodyPr>
          <a:lstStyle/>
          <a:p>
            <a:pPr marL="246379">
              <a:lnSpc>
                <a:spcPct val="100000"/>
              </a:lnSpc>
            </a:pPr>
            <a:r>
              <a:rPr sz="3500" spc="-40" dirty="0">
                <a:solidFill>
                  <a:srgbClr val="FFFFFF"/>
                </a:solidFill>
                <a:latin typeface="Calibri"/>
                <a:cs typeface="Calibri"/>
              </a:rPr>
              <a:t>B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500" spc="-5" dirty="0">
                <a:solidFill>
                  <a:srgbClr val="FFFFFF"/>
                </a:solidFill>
                <a:latin typeface="Calibri"/>
                <a:cs typeface="Calibri"/>
              </a:rPr>
              <a:t>SELIN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35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CURRICU</a:t>
            </a:r>
            <a:r>
              <a:rPr sz="3500" spc="-7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UM</a:t>
            </a:r>
            <a:endParaRPr sz="3500" dirty="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7201" y="2424749"/>
            <a:ext cx="6619240" cy="42832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ct val="100000"/>
              </a:lnSpc>
              <a:buClr>
                <a:srgbClr val="008C82"/>
              </a:buClr>
              <a:buSzPct val="91666"/>
              <a:buFont typeface="Wingdings 2"/>
              <a:buChar char=""/>
              <a:tabLst>
                <a:tab pos="349885" algn="l"/>
              </a:tabLst>
            </a:pP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P</a:t>
            </a:r>
            <a:r>
              <a:rPr sz="2000" spc="-3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egnancy</a:t>
            </a:r>
            <a:r>
              <a:rPr sz="2000" spc="-2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2000" spc="-15" dirty="0">
                <a:solidFill>
                  <a:srgbClr val="5A185D"/>
                </a:solidFill>
                <a:latin typeface="Calibri"/>
                <a:cs typeface="Calibri"/>
              </a:rPr>
              <a:t>p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tions</a:t>
            </a:r>
            <a:r>
              <a:rPr sz="2000" spc="-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5A185D"/>
                </a:solidFill>
                <a:latin typeface="Calibri"/>
                <a:cs typeface="Calibri"/>
              </a:rPr>
              <a:t>c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unseling</a:t>
            </a:r>
            <a:endParaRPr sz="2000" dirty="0"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685"/>
              </a:spcBef>
              <a:buClr>
                <a:srgbClr val="008C82"/>
              </a:buClr>
              <a:buSzPct val="91666"/>
              <a:buFont typeface="Wingdings 2"/>
              <a:buChar char=""/>
              <a:tabLst>
                <a:tab pos="349885" algn="l"/>
              </a:tabLst>
            </a:pP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Co</a:t>
            </a:r>
            <a:r>
              <a:rPr sz="2000" spc="-25" dirty="0">
                <a:solidFill>
                  <a:srgbClr val="5A185D"/>
                </a:solidFill>
                <a:latin typeface="Calibri"/>
                <a:cs typeface="Calibri"/>
              </a:rPr>
              <a:t>n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2000" spc="-45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aceptio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n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5A185D"/>
                </a:solidFill>
                <a:latin typeface="Calibri"/>
                <a:cs typeface="Calibri"/>
              </a:rPr>
              <a:t>c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unseling</a:t>
            </a:r>
            <a:endParaRPr sz="2000" dirty="0"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680"/>
              </a:spcBef>
              <a:buClr>
                <a:srgbClr val="008C82"/>
              </a:buClr>
              <a:buSzPct val="91666"/>
              <a:buFont typeface="Wingdings 2"/>
              <a:buChar char=""/>
              <a:tabLst>
                <a:tab pos="349885" algn="l"/>
              </a:tabLst>
            </a:pP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P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h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a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rm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a</a:t>
            </a:r>
            <a:r>
              <a:rPr sz="2000" spc="-20" dirty="0">
                <a:solidFill>
                  <a:srgbClr val="5A185D"/>
                </a:solidFill>
                <a:latin typeface="Calibri"/>
                <a:cs typeface="Calibri"/>
              </a:rPr>
              <a:t>c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l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ogy of</a:t>
            </a:r>
            <a:r>
              <a:rPr sz="200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5A185D"/>
                </a:solidFill>
                <a:latin typeface="Calibri"/>
                <a:cs typeface="Calibri"/>
              </a:rPr>
              <a:t>c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2000" spc="-20" dirty="0">
                <a:solidFill>
                  <a:srgbClr val="5A185D"/>
                </a:solidFill>
                <a:latin typeface="Calibri"/>
                <a:cs typeface="Calibri"/>
              </a:rPr>
              <a:t>n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2000" spc="-45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a</a:t>
            </a:r>
            <a:r>
              <a:rPr sz="2000" spc="-20" dirty="0">
                <a:solidFill>
                  <a:srgbClr val="5A185D"/>
                </a:solidFill>
                <a:latin typeface="Calibri"/>
                <a:cs typeface="Calibri"/>
              </a:rPr>
              <a:t>c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000" spc="-20" dirty="0">
                <a:solidFill>
                  <a:srgbClr val="5A185D"/>
                </a:solidFill>
                <a:latin typeface="Calibri"/>
                <a:cs typeface="Calibri"/>
              </a:rPr>
              <a:t>p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i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2000" spc="-10" dirty="0">
                <a:solidFill>
                  <a:srgbClr val="5A185D"/>
                </a:solidFill>
                <a:latin typeface="Calibri"/>
                <a:cs typeface="Calibri"/>
              </a:rPr>
              <a:t>n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/</a:t>
            </a:r>
            <a:r>
              <a:rPr sz="2000" spc="-20" dirty="0">
                <a:solidFill>
                  <a:srgbClr val="5A185D"/>
                </a:solidFill>
                <a:latin typeface="Calibri"/>
                <a:cs typeface="Calibri"/>
              </a:rPr>
              <a:t>EC</a:t>
            </a:r>
            <a:r>
              <a:rPr lang="en-US" sz="2000" spc="-20" dirty="0">
                <a:solidFill>
                  <a:srgbClr val="5A185D"/>
                </a:solidFill>
                <a:latin typeface="Calibri"/>
                <a:cs typeface="Calibri"/>
              </a:rPr>
              <a:t> and medication abortion</a:t>
            </a:r>
            <a:endParaRPr sz="2000" dirty="0"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680"/>
              </a:spcBef>
              <a:buClr>
                <a:srgbClr val="008C82"/>
              </a:buClr>
              <a:buSzPct val="91666"/>
              <a:buFont typeface="Wingdings 2"/>
              <a:buChar char=""/>
              <a:tabLst>
                <a:tab pos="349885" algn="l"/>
              </a:tabLst>
            </a:pP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Basic </a:t>
            </a:r>
            <a:r>
              <a:rPr sz="2000" spc="-25" dirty="0">
                <a:solidFill>
                  <a:srgbClr val="5A185D"/>
                </a:solidFill>
                <a:latin typeface="Calibri"/>
                <a:cs typeface="Calibri"/>
              </a:rPr>
              <a:t>s</a:t>
            </a:r>
            <a:r>
              <a:rPr sz="2000" spc="-3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2000" spc="-25" dirty="0">
                <a:solidFill>
                  <a:srgbClr val="5A185D"/>
                </a:solidFill>
                <a:latin typeface="Calibri"/>
                <a:cs typeface="Calibri"/>
              </a:rPr>
              <a:t>a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i</a:t>
            </a:r>
            <a:r>
              <a:rPr sz="2000" spc="-25" dirty="0">
                <a:solidFill>
                  <a:srgbClr val="5A185D"/>
                </a:solidFill>
                <a:latin typeface="Calibri"/>
                <a:cs typeface="Calibri"/>
              </a:rPr>
              <a:t>s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tics 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f</a:t>
            </a:r>
            <a:r>
              <a:rPr sz="200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abortion</a:t>
            </a:r>
            <a:endParaRPr sz="2000" dirty="0"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680"/>
              </a:spcBef>
              <a:buClr>
                <a:srgbClr val="008C82"/>
              </a:buClr>
              <a:buSzPct val="91666"/>
              <a:buFont typeface="Wingdings 2"/>
              <a:buChar char=""/>
              <a:tabLst>
                <a:tab pos="349885" algn="l"/>
              </a:tabLst>
            </a:pP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Epidemiolog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y</a:t>
            </a:r>
            <a:r>
              <a:rPr sz="2000" spc="2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f</a:t>
            </a:r>
            <a:r>
              <a:rPr sz="2000" spc="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uni</a:t>
            </a:r>
            <a:r>
              <a:rPr sz="2000" spc="-30" dirty="0">
                <a:solidFill>
                  <a:srgbClr val="5A185D"/>
                </a:solidFill>
                <a:latin typeface="Calibri"/>
                <a:cs typeface="Calibri"/>
              </a:rPr>
              <a:t>n</a:t>
            </a:r>
            <a:r>
              <a:rPr sz="2000" spc="-25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ended</a:t>
            </a:r>
            <a:r>
              <a:rPr sz="2000" spc="-2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p</a:t>
            </a:r>
            <a:r>
              <a:rPr sz="2000" spc="-3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egnancy</a:t>
            </a:r>
            <a:endParaRPr sz="2000" dirty="0"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680"/>
              </a:spcBef>
              <a:buClr>
                <a:srgbClr val="008C82"/>
              </a:buClr>
              <a:buSzPct val="91666"/>
              <a:buFont typeface="Wingdings 2"/>
              <a:buChar char=""/>
              <a:tabLst>
                <a:tab pos="349885" algn="l"/>
              </a:tabLst>
            </a:pP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Spo</a:t>
            </a:r>
            <a:r>
              <a:rPr sz="2000" spc="-25" dirty="0">
                <a:solidFill>
                  <a:srgbClr val="5A185D"/>
                </a:solidFill>
                <a:latin typeface="Calibri"/>
                <a:cs typeface="Calibri"/>
              </a:rPr>
              <a:t>n</a:t>
            </a:r>
            <a:r>
              <a:rPr sz="2000" spc="-3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aneou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s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abortion</a:t>
            </a:r>
            <a:r>
              <a:rPr sz="2000" spc="-1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diagnosi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s and</a:t>
            </a:r>
            <a:r>
              <a:rPr sz="2000" spc="-1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mana</a:t>
            </a:r>
            <a:r>
              <a:rPr sz="2000" spc="-20" dirty="0">
                <a:solidFill>
                  <a:srgbClr val="5A185D"/>
                </a:solidFill>
                <a:latin typeface="Calibri"/>
                <a:cs typeface="Calibri"/>
              </a:rPr>
              <a:t>g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eme</a:t>
            </a:r>
            <a:r>
              <a:rPr sz="2000" spc="-25" dirty="0">
                <a:solidFill>
                  <a:srgbClr val="5A185D"/>
                </a:solidFill>
                <a:latin typeface="Calibri"/>
                <a:cs typeface="Calibri"/>
              </a:rPr>
              <a:t>n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endParaRPr sz="2000" dirty="0"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680"/>
              </a:spcBef>
              <a:buClr>
                <a:srgbClr val="008C82"/>
              </a:buClr>
              <a:buSzPct val="91666"/>
              <a:buFont typeface="Wingdings 2"/>
              <a:buChar char=""/>
              <a:tabLst>
                <a:tab pos="349885" algn="l"/>
              </a:tabLst>
            </a:pP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Su</a:t>
            </a:r>
            <a:r>
              <a:rPr sz="2000" spc="-35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g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i</a:t>
            </a:r>
            <a:r>
              <a:rPr sz="2000" spc="-25" dirty="0">
                <a:solidFill>
                  <a:srgbClr val="5A185D"/>
                </a:solidFill>
                <a:latin typeface="Calibri"/>
                <a:cs typeface="Calibri"/>
              </a:rPr>
              <a:t>c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a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l</a:t>
            </a:r>
            <a:r>
              <a:rPr sz="2000" spc="-1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abortio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n</a:t>
            </a:r>
            <a:r>
              <a:rPr sz="2000" spc="-2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chniques</a:t>
            </a:r>
            <a:endParaRPr sz="2000" dirty="0"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680"/>
              </a:spcBef>
              <a:buClr>
                <a:srgbClr val="008C82"/>
              </a:buClr>
              <a:buSzPct val="91666"/>
              <a:buFont typeface="Wingdings 2"/>
              <a:buChar char=""/>
              <a:tabLst>
                <a:tab pos="349885" algn="l"/>
              </a:tabLst>
            </a:pP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S</a:t>
            </a:r>
            <a:r>
              <a:rPr sz="2000" spc="-35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000" spc="-25" dirty="0">
                <a:solidFill>
                  <a:srgbClr val="5A185D"/>
                </a:solidFill>
                <a:latin typeface="Calibri"/>
                <a:cs typeface="Calibri"/>
              </a:rPr>
              <a:t>x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u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a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l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 health (al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l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5A185D"/>
                </a:solidFill>
                <a:latin typeface="Calibri"/>
                <a:cs typeface="Calibri"/>
              </a:rPr>
              <a:t>g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nde</a:t>
            </a:r>
            <a:r>
              <a:rPr sz="2000" spc="-4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s)</a:t>
            </a:r>
            <a:endParaRPr sz="2000" dirty="0"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680"/>
              </a:spcBef>
              <a:buClr>
                <a:srgbClr val="008C82"/>
              </a:buClr>
              <a:buSzPct val="91666"/>
              <a:buFont typeface="Wingdings 2"/>
              <a:buChar char=""/>
              <a:tabLst>
                <a:tab pos="349885" algn="l"/>
              </a:tabLst>
            </a:pPr>
            <a:r>
              <a:rPr sz="2000" spc="-3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hic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s</a:t>
            </a:r>
            <a:r>
              <a:rPr sz="200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f 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abortio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n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 an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d 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p</a:t>
            </a:r>
            <a:r>
              <a:rPr sz="2000" spc="-50" dirty="0">
                <a:solidFill>
                  <a:srgbClr val="5A185D"/>
                </a:solidFill>
                <a:latin typeface="Calibri"/>
                <a:cs typeface="Calibri"/>
              </a:rPr>
              <a:t>h</a:t>
            </a:r>
            <a:r>
              <a:rPr sz="2000" spc="-30" dirty="0">
                <a:solidFill>
                  <a:srgbClr val="5A185D"/>
                </a:solidFill>
                <a:latin typeface="Calibri"/>
                <a:cs typeface="Calibri"/>
              </a:rPr>
              <a:t>y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s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icia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n</a:t>
            </a:r>
            <a:r>
              <a:rPr sz="2000" spc="-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000" spc="-3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sponsibility</a:t>
            </a:r>
            <a:endParaRPr sz="2000" dirty="0"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685"/>
              </a:spcBef>
              <a:buClr>
                <a:srgbClr val="008C82"/>
              </a:buClr>
              <a:buSzPct val="91666"/>
              <a:buFont typeface="Wingdings 2"/>
              <a:buChar char=""/>
              <a:tabLst>
                <a:tab pos="349885" algn="l"/>
              </a:tabLst>
            </a:pPr>
            <a:r>
              <a:rPr sz="2000" spc="-60" dirty="0">
                <a:solidFill>
                  <a:srgbClr val="5A185D"/>
                </a:solidFill>
                <a:latin typeface="Calibri"/>
                <a:cs typeface="Calibri"/>
              </a:rPr>
              <a:t>L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G</a:t>
            </a:r>
            <a:r>
              <a:rPr sz="2000" spc="-55" dirty="0">
                <a:solidFill>
                  <a:srgbClr val="5A185D"/>
                </a:solidFill>
                <a:latin typeface="Calibri"/>
                <a:cs typeface="Calibri"/>
              </a:rPr>
              <a:t>B</a:t>
            </a:r>
            <a:r>
              <a:rPr sz="2000" spc="-7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Q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+</a:t>
            </a:r>
            <a:r>
              <a:rPr sz="2000" spc="2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lang="en-US" sz="2000" spc="20" dirty="0">
                <a:solidFill>
                  <a:srgbClr val="5A185D"/>
                </a:solidFill>
                <a:latin typeface="Calibri"/>
                <a:cs typeface="Calibri"/>
              </a:rPr>
              <a:t>and gender nonconforming </a:t>
            </a:r>
            <a:r>
              <a:rPr sz="2000" spc="-3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p</a:t>
            </a:r>
            <a:r>
              <a:rPr sz="2000" spc="-4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oducti</a:t>
            </a:r>
            <a:r>
              <a:rPr sz="2000" spc="-30" dirty="0">
                <a:solidFill>
                  <a:srgbClr val="5A185D"/>
                </a:solidFill>
                <a:latin typeface="Calibri"/>
                <a:cs typeface="Calibri"/>
              </a:rPr>
              <a:t>v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e 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health</a:t>
            </a:r>
            <a:endParaRPr sz="2000" dirty="0"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685"/>
              </a:spcBef>
              <a:buClr>
                <a:srgbClr val="008C82"/>
              </a:buClr>
              <a:buSzPct val="91666"/>
              <a:buFont typeface="Wingdings 2"/>
              <a:buChar char=""/>
              <a:tabLst>
                <a:tab pos="349885" algn="l"/>
              </a:tabLst>
            </a:pP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Abortion</a:t>
            </a:r>
            <a:r>
              <a:rPr sz="2000" spc="-2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access</a:t>
            </a:r>
            <a:r>
              <a:rPr lang="en-US" sz="2000" dirty="0">
                <a:solidFill>
                  <a:srgbClr val="5A185D"/>
                </a:solidFill>
                <a:latin typeface="Calibri"/>
                <a:cs typeface="Calibri"/>
              </a:rPr>
              <a:t> and legal landscape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000" spc="-50" dirty="0">
                <a:solidFill>
                  <a:srgbClr val="5A185D"/>
                </a:solidFill>
                <a:latin typeface="Calibri"/>
                <a:cs typeface="Calibri"/>
              </a:rPr>
              <a:t>P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2000" spc="-25" dirty="0">
                <a:solidFill>
                  <a:srgbClr val="5A185D"/>
                </a:solidFill>
                <a:latin typeface="Calibri"/>
                <a:cs typeface="Calibri"/>
              </a:rPr>
              <a:t>s</a:t>
            </a:r>
            <a:r>
              <a:rPr sz="2000" dirty="0">
                <a:solidFill>
                  <a:srgbClr val="5A185D"/>
                </a:solidFill>
                <a:latin typeface="Calibri"/>
                <a:cs typeface="Calibri"/>
              </a:rPr>
              <a:t>t-</a:t>
            </a:r>
            <a:r>
              <a:rPr sz="2000" spc="-5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000" spc="-5" dirty="0">
                <a:solidFill>
                  <a:srgbClr val="5A185D"/>
                </a:solidFill>
                <a:latin typeface="Calibri"/>
                <a:cs typeface="Calibri"/>
              </a:rPr>
              <a:t>oe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3013" y="774191"/>
            <a:ext cx="9062720" cy="1384935"/>
          </a:xfrm>
          <a:prstGeom prst="rect">
            <a:avLst/>
          </a:prstGeom>
          <a:solidFill>
            <a:srgbClr val="5A185D"/>
          </a:solidFill>
        </p:spPr>
        <p:txBody>
          <a:bodyPr vert="horz" wrap="square" lIns="0" tIns="0" rIns="0" bIns="0" rtlCol="0">
            <a:spAutoFit/>
          </a:bodyPr>
          <a:lstStyle/>
          <a:p>
            <a:pPr marL="246379" marR="410209">
              <a:lnSpc>
                <a:spcPct val="100600"/>
              </a:lnSpc>
            </a:pP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WH</a:t>
            </a:r>
            <a:r>
              <a:rPr sz="3500" spc="-28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35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500" spc="5" dirty="0">
                <a:solidFill>
                  <a:srgbClr val="FFFFFF"/>
                </a:solidFill>
                <a:latin typeface="Calibri"/>
                <a:cs typeface="Calibri"/>
              </a:rPr>
              <a:t>KIN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35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35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CHANG</a:t>
            </a:r>
            <a:r>
              <a:rPr sz="3500" spc="-3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35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sz="35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MS</a:t>
            </a:r>
            <a:r>
              <a:rPr sz="3500" spc="-35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35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CHA</a:t>
            </a:r>
            <a:r>
              <a:rPr sz="3500" spc="-20" dirty="0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TE</a:t>
            </a:r>
            <a:r>
              <a:rPr sz="3500" spc="-5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S MAKE?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7201" y="2669732"/>
            <a:ext cx="8366759" cy="35172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208915" indent="-336550">
              <a:lnSpc>
                <a:spcPct val="100400"/>
              </a:lnSpc>
              <a:buClr>
                <a:srgbClr val="008C82"/>
              </a:buClr>
              <a:buSzPct val="91228"/>
              <a:buFont typeface="Wingdings 2"/>
              <a:buChar char=""/>
              <a:tabLst>
                <a:tab pos="349885" algn="l"/>
              </a:tabLst>
            </a:pP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C</a:t>
            </a:r>
            <a:r>
              <a:rPr sz="2850" spc="-4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850" spc="-30" dirty="0">
                <a:solidFill>
                  <a:srgbClr val="5A185D"/>
                </a:solidFill>
                <a:latin typeface="Calibri"/>
                <a:cs typeface="Calibri"/>
              </a:rPr>
              <a:t>a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ting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65" dirty="0">
                <a:solidFill>
                  <a:srgbClr val="5A185D"/>
                </a:solidFill>
                <a:latin typeface="Calibri"/>
                <a:cs typeface="Calibri"/>
              </a:rPr>
              <a:t>L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G</a:t>
            </a:r>
            <a:r>
              <a:rPr sz="2850" spc="-70" dirty="0">
                <a:solidFill>
                  <a:srgbClr val="5A185D"/>
                </a:solidFill>
                <a:latin typeface="Calibri"/>
                <a:cs typeface="Calibri"/>
              </a:rPr>
              <a:t>B</a:t>
            </a:r>
            <a:r>
              <a:rPr sz="2850" spc="-9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Q+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4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ep</a:t>
            </a:r>
            <a:r>
              <a:rPr sz="2850" spc="-5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 healt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h</a:t>
            </a:r>
            <a:r>
              <a:rPr sz="28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and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 p</a:t>
            </a:r>
            <a:r>
              <a:rPr sz="2850" spc="-4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egnancy </a:t>
            </a:r>
            <a:r>
              <a:rPr sz="2850" spc="-3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ermin</a:t>
            </a:r>
            <a:r>
              <a:rPr sz="2850" spc="-35" dirty="0">
                <a:solidFill>
                  <a:srgbClr val="5A185D"/>
                </a:solidFill>
                <a:latin typeface="Calibri"/>
                <a:cs typeface="Calibri"/>
              </a:rPr>
              <a:t>a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io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n</a:t>
            </a:r>
            <a:r>
              <a:rPr sz="28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semina</a:t>
            </a:r>
            <a:r>
              <a:rPr sz="2850" spc="-5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s</a:t>
            </a:r>
            <a:r>
              <a:rPr sz="2850" spc="-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n </a:t>
            </a:r>
            <a:r>
              <a:rPr sz="2850" spc="-25" dirty="0">
                <a:solidFill>
                  <a:srgbClr val="5A185D"/>
                </a:solidFill>
                <a:latin typeface="Calibri"/>
                <a:cs typeface="Calibri"/>
              </a:rPr>
              <a:t>c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ampu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s</a:t>
            </a:r>
            <a:r>
              <a:rPr sz="2850" spc="-2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30" dirty="0">
                <a:solidFill>
                  <a:srgbClr val="5A185D"/>
                </a:solidFill>
                <a:latin typeface="Calibri"/>
                <a:cs typeface="Calibri"/>
              </a:rPr>
              <a:t>a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28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di</a:t>
            </a:r>
            <a:r>
              <a:rPr sz="2850" spc="-30" dirty="0">
                <a:solidFill>
                  <a:srgbClr val="5A185D"/>
                </a:solidFill>
                <a:latin typeface="Calibri"/>
                <a:cs typeface="Calibri"/>
              </a:rPr>
              <a:t>f</a:t>
            </a:r>
            <a:r>
              <a:rPr sz="2850" spc="-70" dirty="0">
                <a:solidFill>
                  <a:srgbClr val="5A185D"/>
                </a:solidFill>
                <a:latin typeface="Calibri"/>
                <a:cs typeface="Calibri"/>
              </a:rPr>
              <a:t>f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850" spc="-4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850" spc="-30" dirty="0">
                <a:solidFill>
                  <a:srgbClr val="5A185D"/>
                </a:solidFill>
                <a:latin typeface="Calibri"/>
                <a:cs typeface="Calibri"/>
              </a:rPr>
              <a:t>n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2850" spc="-2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medi</a:t>
            </a:r>
            <a:r>
              <a:rPr sz="2850" spc="-25" dirty="0">
                <a:solidFill>
                  <a:srgbClr val="5A185D"/>
                </a:solidFill>
                <a:latin typeface="Calibri"/>
                <a:cs typeface="Calibri"/>
              </a:rPr>
              <a:t>c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al school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s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 i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n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I</a:t>
            </a:r>
            <a:r>
              <a:rPr sz="2850" spc="-4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eland</a:t>
            </a:r>
            <a:r>
              <a:rPr sz="2850" spc="-1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(</a:t>
            </a:r>
            <a:r>
              <a:rPr sz="2850" spc="-185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rinity</a:t>
            </a:r>
            <a:r>
              <a:rPr sz="2850" spc="-1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Colle</a:t>
            </a:r>
            <a:r>
              <a:rPr sz="2850" spc="-25" dirty="0">
                <a:solidFill>
                  <a:srgbClr val="5A185D"/>
                </a:solidFill>
                <a:latin typeface="Calibri"/>
                <a:cs typeface="Calibri"/>
              </a:rPr>
              <a:t>g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 Dublin)</a:t>
            </a:r>
            <a:endParaRPr sz="2850"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1360"/>
              </a:spcBef>
              <a:buClr>
                <a:srgbClr val="008C82"/>
              </a:buClr>
              <a:buSzPct val="91228"/>
              <a:buFont typeface="Wingdings 2"/>
              <a:buChar char=""/>
              <a:tabLst>
                <a:tab pos="349885" algn="l"/>
              </a:tabLst>
            </a:pP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Adding</a:t>
            </a:r>
            <a:r>
              <a:rPr sz="2850" spc="-3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a</a:t>
            </a:r>
            <a:r>
              <a:rPr sz="28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lectu</a:t>
            </a:r>
            <a:r>
              <a:rPr sz="2850" spc="-35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850" spc="-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n</a:t>
            </a:r>
            <a:r>
              <a:rPr sz="28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abortion 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(Uni</a:t>
            </a:r>
            <a:r>
              <a:rPr sz="2850" spc="-35" dirty="0">
                <a:solidFill>
                  <a:srgbClr val="5A185D"/>
                </a:solidFill>
                <a:latin typeface="Calibri"/>
                <a:cs typeface="Calibri"/>
              </a:rPr>
              <a:t>v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850" spc="-5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s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it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y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 o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f</a:t>
            </a:r>
            <a:r>
              <a:rPr sz="2850" spc="-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50" dirty="0">
                <a:solidFill>
                  <a:srgbClr val="5A185D"/>
                </a:solidFill>
                <a:latin typeface="Calibri"/>
                <a:cs typeface="Calibri"/>
              </a:rPr>
              <a:t>K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ansas)</a:t>
            </a:r>
            <a:endParaRPr sz="2850">
              <a:latin typeface="Calibri"/>
              <a:cs typeface="Calibri"/>
            </a:endParaRPr>
          </a:p>
          <a:p>
            <a:pPr marL="349250" marR="5080" indent="-336550">
              <a:lnSpc>
                <a:spcPct val="100400"/>
              </a:lnSpc>
              <a:spcBef>
                <a:spcPts val="1340"/>
              </a:spcBef>
              <a:buClr>
                <a:srgbClr val="008C82"/>
              </a:buClr>
              <a:buSzPct val="91228"/>
              <a:buFont typeface="Wingdings 2"/>
              <a:buChar char=""/>
              <a:tabLst>
                <a:tab pos="349885" algn="l"/>
              </a:tabLst>
            </a:pP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Adding</a:t>
            </a:r>
            <a:r>
              <a:rPr sz="2850" spc="-2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a</a:t>
            </a:r>
            <a:r>
              <a:rPr sz="28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55" dirty="0">
                <a:solidFill>
                  <a:srgbClr val="5A185D"/>
                </a:solidFill>
                <a:latin typeface="Calibri"/>
                <a:cs typeface="Calibri"/>
              </a:rPr>
              <a:t>f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amil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y</a:t>
            </a:r>
            <a:r>
              <a:rPr sz="2850" spc="-1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plannin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g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electi</a:t>
            </a:r>
            <a:r>
              <a:rPr sz="2850" spc="-40" dirty="0">
                <a:solidFill>
                  <a:srgbClr val="5A185D"/>
                </a:solidFill>
                <a:latin typeface="Calibri"/>
                <a:cs typeface="Calibri"/>
              </a:rPr>
              <a:t>v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e 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(</a:t>
            </a:r>
            <a:r>
              <a:rPr sz="2850" spc="-254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emple</a:t>
            </a:r>
            <a:r>
              <a:rPr sz="2850" spc="-2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Uni</a:t>
            </a:r>
            <a:r>
              <a:rPr sz="2850" spc="-40" dirty="0">
                <a:solidFill>
                  <a:srgbClr val="5A185D"/>
                </a:solidFill>
                <a:latin typeface="Calibri"/>
                <a:cs typeface="Calibri"/>
              </a:rPr>
              <a:t>v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850" spc="-5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sit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y</a:t>
            </a:r>
            <a:r>
              <a:rPr sz="2850" spc="-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&amp; </a:t>
            </a:r>
            <a:r>
              <a:rPr sz="2850" spc="-26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2850" spc="-45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850" spc="-55" dirty="0">
                <a:solidFill>
                  <a:srgbClr val="5A185D"/>
                </a:solidFill>
                <a:latin typeface="Calibri"/>
                <a:cs typeface="Calibri"/>
              </a:rPr>
              <a:t>x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a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s</a:t>
            </a:r>
            <a:r>
              <a:rPr sz="2850" spc="-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A&amp;M</a:t>
            </a:r>
            <a:r>
              <a:rPr sz="2850" spc="-1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Uni</a:t>
            </a:r>
            <a:r>
              <a:rPr sz="2850" spc="-40" dirty="0">
                <a:solidFill>
                  <a:srgbClr val="5A185D"/>
                </a:solidFill>
                <a:latin typeface="Calibri"/>
                <a:cs typeface="Calibri"/>
              </a:rPr>
              <a:t>v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850" spc="-5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sity)</a:t>
            </a:r>
            <a:endParaRPr sz="2850"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1355"/>
              </a:spcBef>
              <a:buClr>
                <a:srgbClr val="008C82"/>
              </a:buClr>
              <a:buSzPct val="91228"/>
              <a:buFont typeface="Wingdings 2"/>
              <a:buChar char=""/>
              <a:tabLst>
                <a:tab pos="349885" algn="l"/>
              </a:tabLst>
            </a:pP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Adding</a:t>
            </a:r>
            <a:r>
              <a:rPr sz="2850" spc="-3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a 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se</a:t>
            </a:r>
            <a:r>
              <a:rPr sz="2850" spc="25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vic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8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learnin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g</a:t>
            </a:r>
            <a:r>
              <a:rPr sz="2850" spc="2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electi</a:t>
            </a:r>
            <a:r>
              <a:rPr sz="2850" spc="-40" dirty="0">
                <a:solidFill>
                  <a:srgbClr val="5A185D"/>
                </a:solidFill>
                <a:latin typeface="Calibri"/>
                <a:cs typeface="Calibri"/>
              </a:rPr>
              <a:t>v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e 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(Bo</a:t>
            </a:r>
            <a:r>
              <a:rPr sz="2850" spc="-30" dirty="0">
                <a:solidFill>
                  <a:srgbClr val="5A185D"/>
                </a:solidFill>
                <a:latin typeface="Calibri"/>
                <a:cs typeface="Calibri"/>
              </a:rPr>
              <a:t>st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on</a:t>
            </a:r>
            <a:r>
              <a:rPr sz="2850" spc="-2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Uni</a:t>
            </a:r>
            <a:r>
              <a:rPr sz="2850" spc="-40" dirty="0">
                <a:solidFill>
                  <a:srgbClr val="5A185D"/>
                </a:solidFill>
                <a:latin typeface="Calibri"/>
                <a:cs typeface="Calibri"/>
              </a:rPr>
              <a:t>v</a:t>
            </a:r>
            <a:r>
              <a:rPr sz="285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2850" spc="-5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2850" spc="-5" dirty="0">
                <a:solidFill>
                  <a:srgbClr val="5A185D"/>
                </a:solidFill>
                <a:latin typeface="Calibri"/>
                <a:cs typeface="Calibri"/>
              </a:rPr>
              <a:t>sity)</a:t>
            </a:r>
            <a:endParaRPr sz="28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3013" y="774191"/>
            <a:ext cx="9062720" cy="1384935"/>
          </a:xfrm>
          <a:prstGeom prst="rect">
            <a:avLst/>
          </a:prstGeom>
          <a:solidFill>
            <a:srgbClr val="5A185D"/>
          </a:solidFill>
        </p:spPr>
        <p:txBody>
          <a:bodyPr vert="horz" wrap="square" lIns="0" tIns="0" rIns="0" bIns="0" rtlCol="0">
            <a:spAutoFit/>
          </a:bodyPr>
          <a:lstStyle/>
          <a:p>
            <a:pPr marL="246379" marR="2518410">
              <a:lnSpc>
                <a:spcPct val="100600"/>
              </a:lnSpc>
            </a:pPr>
            <a:r>
              <a:rPr sz="3500" spc="-5" dirty="0">
                <a:solidFill>
                  <a:srgbClr val="FFFFFF"/>
                </a:solidFill>
                <a:latin typeface="Calibri"/>
                <a:cs typeface="Calibri"/>
              </a:rPr>
              <a:t>THINKIN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350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BIGGER-</a:t>
            </a:r>
            <a:r>
              <a:rPr sz="35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REP</a:t>
            </a:r>
            <a:r>
              <a:rPr sz="3500" spc="-3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O JU</a:t>
            </a:r>
            <a:r>
              <a:rPr sz="3500" spc="-2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3500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ICE CURRICU</a:t>
            </a:r>
            <a:r>
              <a:rPr sz="3500" spc="-7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UM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1229105" y="2205227"/>
            <a:ext cx="7610093" cy="54528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3013" y="774191"/>
            <a:ext cx="9062720" cy="1384935"/>
          </a:xfrm>
          <a:prstGeom prst="rect">
            <a:avLst/>
          </a:prstGeom>
          <a:solidFill>
            <a:srgbClr val="5A185D"/>
          </a:solidFill>
        </p:spPr>
        <p:txBody>
          <a:bodyPr vert="horz" wrap="square" lIns="0" tIns="0" rIns="0" bIns="0" rtlCol="0">
            <a:spAutoFit/>
          </a:bodyPr>
          <a:lstStyle/>
          <a:p>
            <a:pPr marL="246379">
              <a:lnSpc>
                <a:spcPct val="100000"/>
              </a:lnSpc>
            </a:pP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WHO HAS</a:t>
            </a:r>
            <a:r>
              <a:rPr sz="3500" spc="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INF</a:t>
            </a:r>
            <a:r>
              <a:rPr sz="3500" spc="-80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3500" spc="-5" dirty="0">
                <a:solidFill>
                  <a:srgbClr val="FFFFFF"/>
                </a:solidFill>
                <a:latin typeface="Calibri"/>
                <a:cs typeface="Calibri"/>
              </a:rPr>
              <a:t>ENC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35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35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500" spc="-5" dirty="0">
                <a:solidFill>
                  <a:srgbClr val="FFFFFF"/>
                </a:solidFill>
                <a:latin typeface="Calibri"/>
                <a:cs typeface="Calibri"/>
              </a:rPr>
              <a:t>TH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35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CURRICU</a:t>
            </a:r>
            <a:r>
              <a:rPr sz="3500" spc="-75" dirty="0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UM?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7201" y="3270950"/>
            <a:ext cx="8048625" cy="371383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ct val="100000"/>
              </a:lnSpc>
              <a:buClr>
                <a:srgbClr val="008C82"/>
              </a:buClr>
              <a:buSzPct val="91803"/>
              <a:buFont typeface="Wingdings 2"/>
              <a:buChar char=""/>
              <a:tabLst>
                <a:tab pos="349885" algn="l"/>
              </a:tabLst>
            </a:pPr>
            <a:r>
              <a:rPr sz="3050" spc="-30" dirty="0">
                <a:solidFill>
                  <a:srgbClr val="5A185D"/>
                </a:solidFill>
                <a:latin typeface="Calibri"/>
                <a:cs typeface="Calibri"/>
              </a:rPr>
              <a:t>L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CME (Liaison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Commi</a:t>
            </a:r>
            <a:r>
              <a:rPr sz="3050" spc="-4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3050" spc="-35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ee 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n Medi</a:t>
            </a:r>
            <a:r>
              <a:rPr sz="3050" spc="-25" dirty="0">
                <a:solidFill>
                  <a:srgbClr val="5A185D"/>
                </a:solidFill>
                <a:latin typeface="Calibri"/>
                <a:cs typeface="Calibri"/>
              </a:rPr>
              <a:t>c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al </a:t>
            </a:r>
            <a:r>
              <a:rPr sz="3050" spc="-55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du</a:t>
            </a:r>
            <a:r>
              <a:rPr sz="3050" spc="-25" dirty="0">
                <a:solidFill>
                  <a:srgbClr val="5A185D"/>
                </a:solidFill>
                <a:latin typeface="Calibri"/>
                <a:cs typeface="Calibri"/>
              </a:rPr>
              <a:t>c</a:t>
            </a:r>
            <a:r>
              <a:rPr sz="3050" spc="-30" dirty="0">
                <a:solidFill>
                  <a:srgbClr val="5A185D"/>
                </a:solidFill>
                <a:latin typeface="Calibri"/>
                <a:cs typeface="Calibri"/>
              </a:rPr>
              <a:t>a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3050" spc="10" dirty="0">
                <a:solidFill>
                  <a:srgbClr val="5A185D"/>
                </a:solidFill>
                <a:latin typeface="Calibri"/>
                <a:cs typeface="Calibri"/>
              </a:rPr>
              <a:t>ion)</a:t>
            </a:r>
            <a:endParaRPr sz="3050" dirty="0"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1430"/>
              </a:spcBef>
              <a:buClr>
                <a:srgbClr val="008C82"/>
              </a:buClr>
              <a:buSzPct val="91803"/>
              <a:buFont typeface="Wingdings 2"/>
              <a:buChar char=""/>
              <a:tabLst>
                <a:tab pos="349885" algn="l"/>
              </a:tabLst>
            </a:pP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Dean</a:t>
            </a:r>
            <a:r>
              <a:rPr sz="3050" spc="-185" dirty="0">
                <a:solidFill>
                  <a:srgbClr val="5A185D"/>
                </a:solidFill>
                <a:latin typeface="Calibri"/>
                <a:cs typeface="Calibri"/>
              </a:rPr>
              <a:t>’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s</a:t>
            </a:r>
            <a:r>
              <a:rPr sz="3050" spc="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3050" spc="-30" dirty="0">
                <a:solidFill>
                  <a:srgbClr val="5A185D"/>
                </a:solidFill>
                <a:latin typeface="Calibri"/>
                <a:cs typeface="Calibri"/>
              </a:rPr>
              <a:t>f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fice</a:t>
            </a:r>
            <a:endParaRPr sz="3050" dirty="0"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1435"/>
              </a:spcBef>
              <a:buClr>
                <a:srgbClr val="008C82"/>
              </a:buClr>
              <a:buSzPct val="91803"/>
              <a:buFont typeface="Wingdings 2"/>
              <a:buChar char=""/>
              <a:tabLst>
                <a:tab pos="349885" algn="l"/>
              </a:tabLst>
            </a:pPr>
            <a:r>
              <a:rPr sz="3050" spc="-85" dirty="0">
                <a:solidFill>
                  <a:srgbClr val="5A185D"/>
                </a:solidFill>
                <a:latin typeface="Calibri"/>
                <a:cs typeface="Calibri"/>
              </a:rPr>
              <a:t>F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acu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l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ty</a:t>
            </a:r>
            <a:endParaRPr lang="en-US" sz="3050" dirty="0">
              <a:solidFill>
                <a:srgbClr val="5A185D"/>
              </a:solidFill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1435"/>
              </a:spcBef>
              <a:buClr>
                <a:srgbClr val="008C82"/>
              </a:buClr>
              <a:buSzPct val="91803"/>
              <a:buFont typeface="Wingdings 2"/>
              <a:buChar char=""/>
              <a:tabLst>
                <a:tab pos="349885" algn="l"/>
              </a:tabLst>
            </a:pPr>
            <a:r>
              <a:rPr lang="en-US" sz="3050" dirty="0">
                <a:solidFill>
                  <a:srgbClr val="5A185D"/>
                </a:solidFill>
                <a:latin typeface="Calibri"/>
                <a:cs typeface="Calibri"/>
              </a:rPr>
              <a:t>National, state, and local legislatures</a:t>
            </a:r>
            <a:endParaRPr sz="3050" dirty="0"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1435"/>
              </a:spcBef>
              <a:buClr>
                <a:srgbClr val="008C82"/>
              </a:buClr>
              <a:buSzPct val="91803"/>
              <a:buFont typeface="Wingdings 2"/>
              <a:buChar char=""/>
              <a:tabLst>
                <a:tab pos="349885" algn="l"/>
              </a:tabLst>
            </a:pP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Th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3050" spc="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public</a:t>
            </a:r>
            <a:endParaRPr sz="3050" dirty="0"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1440"/>
              </a:spcBef>
              <a:buClr>
                <a:srgbClr val="008C82"/>
              </a:buClr>
              <a:buSzPct val="91803"/>
              <a:buFont typeface="Wingdings 2"/>
              <a:buChar char=""/>
              <a:tabLst>
                <a:tab pos="349885" algn="l"/>
              </a:tabLst>
            </a:pP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Stude</a:t>
            </a:r>
            <a:r>
              <a:rPr sz="3050" spc="-25" dirty="0">
                <a:solidFill>
                  <a:srgbClr val="5A185D"/>
                </a:solidFill>
                <a:latin typeface="Calibri"/>
                <a:cs typeface="Calibri"/>
              </a:rPr>
              <a:t>n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ts!</a:t>
            </a:r>
            <a:endParaRPr sz="30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3013" y="774191"/>
            <a:ext cx="9062720" cy="1384935"/>
          </a:xfrm>
          <a:prstGeom prst="rect">
            <a:avLst/>
          </a:prstGeom>
          <a:solidFill>
            <a:srgbClr val="5A185D"/>
          </a:solidFill>
        </p:spPr>
        <p:txBody>
          <a:bodyPr vert="horz" wrap="square" lIns="0" tIns="0" rIns="0" bIns="0" rtlCol="0">
            <a:spAutoFit/>
          </a:bodyPr>
          <a:lstStyle/>
          <a:p>
            <a:pPr marL="246379">
              <a:lnSpc>
                <a:spcPct val="100000"/>
              </a:lnSpc>
            </a:pPr>
            <a:r>
              <a:rPr sz="3500" spc="-2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3500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3500" spc="-275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3500" spc="-5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3500" spc="-4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3500" spc="-60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7201" y="2675828"/>
            <a:ext cx="6976745" cy="3651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78485" indent="-565785">
              <a:lnSpc>
                <a:spcPct val="100000"/>
              </a:lnSpc>
              <a:buClr>
                <a:srgbClr val="008C82"/>
              </a:buClr>
              <a:buSzPct val="91803"/>
              <a:buFont typeface="Calibri"/>
              <a:buAutoNum type="arabicPeriod"/>
              <a:tabLst>
                <a:tab pos="579120" algn="l"/>
              </a:tabLst>
            </a:pPr>
            <a:r>
              <a:rPr sz="3050" spc="-8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3050" spc="-50" dirty="0">
                <a:solidFill>
                  <a:srgbClr val="5A185D"/>
                </a:solidFill>
                <a:latin typeface="Calibri"/>
                <a:cs typeface="Calibri"/>
              </a:rPr>
              <a:t>v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alu</a:t>
            </a:r>
            <a:r>
              <a:rPr sz="3050" spc="-35" dirty="0">
                <a:solidFill>
                  <a:srgbClr val="5A185D"/>
                </a:solidFill>
                <a:latin typeface="Calibri"/>
                <a:cs typeface="Calibri"/>
              </a:rPr>
              <a:t>at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e </a:t>
            </a:r>
            <a:r>
              <a:rPr sz="3050" spc="-40" dirty="0">
                <a:solidFill>
                  <a:srgbClr val="5A185D"/>
                </a:solidFill>
                <a:latin typeface="Calibri"/>
                <a:cs typeface="Calibri"/>
              </a:rPr>
              <a:t>y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ou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Curriculum</a:t>
            </a:r>
            <a:endParaRPr sz="3050">
              <a:latin typeface="Calibri"/>
              <a:cs typeface="Calibri"/>
            </a:endParaRPr>
          </a:p>
          <a:p>
            <a:pPr marL="578485" indent="-565785">
              <a:lnSpc>
                <a:spcPct val="100000"/>
              </a:lnSpc>
              <a:spcBef>
                <a:spcPts val="1435"/>
              </a:spcBef>
              <a:buClr>
                <a:srgbClr val="008C82"/>
              </a:buClr>
              <a:buSzPct val="91803"/>
              <a:buFont typeface="Calibri"/>
              <a:buAutoNum type="arabicPeriod"/>
              <a:tabLst>
                <a:tab pos="579120" algn="l"/>
              </a:tabLst>
            </a:pP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Ide</a:t>
            </a:r>
            <a:r>
              <a:rPr sz="3050" spc="-30" dirty="0">
                <a:solidFill>
                  <a:srgbClr val="5A185D"/>
                </a:solidFill>
                <a:latin typeface="Calibri"/>
                <a:cs typeface="Calibri"/>
              </a:rPr>
              <a:t>n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ti</a:t>
            </a:r>
            <a:r>
              <a:rPr sz="3050" spc="10" dirty="0">
                <a:solidFill>
                  <a:srgbClr val="5A185D"/>
                </a:solidFill>
                <a:latin typeface="Calibri"/>
                <a:cs typeface="Calibri"/>
              </a:rPr>
              <a:t>f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y</a:t>
            </a:r>
            <a:r>
              <a:rPr sz="3050" spc="-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Goals</a:t>
            </a:r>
            <a:endParaRPr sz="3050">
              <a:latin typeface="Calibri"/>
              <a:cs typeface="Calibri"/>
            </a:endParaRPr>
          </a:p>
          <a:p>
            <a:pPr marL="578485" indent="-565785">
              <a:lnSpc>
                <a:spcPct val="100000"/>
              </a:lnSpc>
              <a:spcBef>
                <a:spcPts val="1435"/>
              </a:spcBef>
              <a:buClr>
                <a:srgbClr val="008C82"/>
              </a:buClr>
              <a:buSzPct val="91803"/>
              <a:buFont typeface="Calibri"/>
              <a:buAutoNum type="arabicPeriod"/>
              <a:tabLst>
                <a:tab pos="579120" algn="l"/>
              </a:tabLst>
            </a:pP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G</a:t>
            </a:r>
            <a:r>
              <a:rPr sz="3050" spc="-30" dirty="0">
                <a:solidFill>
                  <a:srgbClr val="5A185D"/>
                </a:solidFill>
                <a:latin typeface="Calibri"/>
                <a:cs typeface="Calibri"/>
              </a:rPr>
              <a:t>a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ther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Suppor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3050" spc="1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&amp;</a:t>
            </a:r>
            <a:r>
              <a:rPr sz="3050" spc="1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allies</a:t>
            </a:r>
            <a:endParaRPr sz="3050">
              <a:latin typeface="Calibri"/>
              <a:cs typeface="Calibri"/>
            </a:endParaRPr>
          </a:p>
          <a:p>
            <a:pPr marL="578485" indent="-565785">
              <a:lnSpc>
                <a:spcPct val="100000"/>
              </a:lnSpc>
              <a:spcBef>
                <a:spcPts val="1435"/>
              </a:spcBef>
              <a:buClr>
                <a:srgbClr val="008C82"/>
              </a:buClr>
              <a:buSzPct val="91803"/>
              <a:buFont typeface="Calibri"/>
              <a:buAutoNum type="arabicPeriod"/>
              <a:tabLst>
                <a:tab pos="579120" algn="l"/>
              </a:tabLst>
            </a:pPr>
            <a:r>
              <a:rPr sz="3050" spc="-55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sea</a:t>
            </a:r>
            <a:r>
              <a:rPr sz="3050" spc="-45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ch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and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C</a:t>
            </a:r>
            <a:r>
              <a:rPr sz="3050" spc="-4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3050" spc="-30" dirty="0">
                <a:solidFill>
                  <a:srgbClr val="5A185D"/>
                </a:solidFill>
                <a:latin typeface="Calibri"/>
                <a:cs typeface="Calibri"/>
              </a:rPr>
              <a:t>a</a:t>
            </a:r>
            <a:r>
              <a:rPr sz="3050" spc="-35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3050" spc="-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a</a:t>
            </a:r>
            <a:r>
              <a:rPr sz="3050" spc="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spc="-55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ali</a:t>
            </a:r>
            <a:r>
              <a:rPr sz="3050" spc="-30" dirty="0">
                <a:solidFill>
                  <a:srgbClr val="5A185D"/>
                </a:solidFill>
                <a:latin typeface="Calibri"/>
                <a:cs typeface="Calibri"/>
              </a:rPr>
              <a:t>s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tic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P</a:t>
            </a:r>
            <a:r>
              <a:rPr sz="3050" spc="-5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oposal</a:t>
            </a:r>
            <a:endParaRPr sz="3050">
              <a:latin typeface="Calibri"/>
              <a:cs typeface="Calibri"/>
            </a:endParaRPr>
          </a:p>
          <a:p>
            <a:pPr marL="578485" indent="-565785">
              <a:lnSpc>
                <a:spcPct val="100000"/>
              </a:lnSpc>
              <a:spcBef>
                <a:spcPts val="1430"/>
              </a:spcBef>
              <a:buClr>
                <a:srgbClr val="008C82"/>
              </a:buClr>
              <a:buSzPct val="91803"/>
              <a:buFont typeface="Calibri"/>
              <a:buAutoNum type="arabicPeriod"/>
              <a:tabLst>
                <a:tab pos="579120" algn="l"/>
              </a:tabLst>
            </a:pP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P</a:t>
            </a:r>
            <a:r>
              <a:rPr sz="3050" spc="-4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ese</a:t>
            </a:r>
            <a:r>
              <a:rPr sz="3050" spc="-30" dirty="0">
                <a:solidFill>
                  <a:srgbClr val="5A185D"/>
                </a:solidFill>
                <a:latin typeface="Calibri"/>
                <a:cs typeface="Calibri"/>
              </a:rPr>
              <a:t>n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3050" spc="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spc="-229" dirty="0">
                <a:solidFill>
                  <a:srgbClr val="5A185D"/>
                </a:solidFill>
                <a:latin typeface="Calibri"/>
                <a:cs typeface="Calibri"/>
              </a:rPr>
              <a:t>Y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ou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3050" spc="1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Case</a:t>
            </a:r>
            <a:endParaRPr sz="3050">
              <a:latin typeface="Calibri"/>
              <a:cs typeface="Calibri"/>
            </a:endParaRPr>
          </a:p>
          <a:p>
            <a:pPr marL="578485" indent="-565785">
              <a:lnSpc>
                <a:spcPct val="100000"/>
              </a:lnSpc>
              <a:spcBef>
                <a:spcPts val="1440"/>
              </a:spcBef>
              <a:buClr>
                <a:srgbClr val="008C82"/>
              </a:buClr>
              <a:buSzPct val="91803"/>
              <a:buFont typeface="Calibri"/>
              <a:buAutoNum type="arabicPeriod"/>
              <a:tabLst>
                <a:tab pos="579120" algn="l"/>
              </a:tabLst>
            </a:pPr>
            <a:r>
              <a:rPr sz="3050" spc="-35" dirty="0">
                <a:solidFill>
                  <a:srgbClr val="5A185D"/>
                </a:solidFill>
                <a:latin typeface="Calibri"/>
                <a:cs typeface="Calibri"/>
              </a:rPr>
              <a:t>F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llo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w</a:t>
            </a:r>
            <a:r>
              <a:rPr sz="3050" spc="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u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p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and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b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3050" spc="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pe</a:t>
            </a:r>
            <a:r>
              <a:rPr sz="3050" spc="-5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si</a:t>
            </a:r>
            <a:r>
              <a:rPr sz="3050" spc="-25" dirty="0">
                <a:solidFill>
                  <a:srgbClr val="5A185D"/>
                </a:solidFill>
                <a:latin typeface="Calibri"/>
                <a:cs typeface="Calibri"/>
              </a:rPr>
              <a:t>s</a:t>
            </a:r>
            <a:r>
              <a:rPr sz="3050" spc="-35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3050" spc="-30" dirty="0">
                <a:solidFill>
                  <a:srgbClr val="5A185D"/>
                </a:solidFill>
                <a:latin typeface="Calibri"/>
                <a:cs typeface="Calibri"/>
              </a:rPr>
              <a:t>n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endParaRPr sz="3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3013" y="774191"/>
            <a:ext cx="9062720" cy="1384935"/>
          </a:xfrm>
          <a:prstGeom prst="rect">
            <a:avLst/>
          </a:prstGeom>
          <a:solidFill>
            <a:srgbClr val="5A185D"/>
          </a:solidFill>
        </p:spPr>
        <p:txBody>
          <a:bodyPr vert="horz" wrap="square" lIns="0" tIns="0" rIns="0" bIns="0" rtlCol="0">
            <a:spAutoFit/>
          </a:bodyPr>
          <a:lstStyle/>
          <a:p>
            <a:pPr marL="246379">
              <a:lnSpc>
                <a:spcPct val="100000"/>
              </a:lnSpc>
            </a:pPr>
            <a:r>
              <a:rPr sz="3500" spc="-5" dirty="0">
                <a:solidFill>
                  <a:srgbClr val="FFFFFF"/>
                </a:solidFill>
                <a:latin typeface="Calibri"/>
                <a:cs typeface="Calibri"/>
              </a:rPr>
              <a:t>TIP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350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500" spc="-30" dirty="0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35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500" spc="-5" dirty="0">
                <a:solidFill>
                  <a:srgbClr val="FFFFFF"/>
                </a:solidFill>
                <a:latin typeface="Calibri"/>
                <a:cs typeface="Calibri"/>
              </a:rPr>
              <a:t>SUCC</a:t>
            </a:r>
            <a:r>
              <a:rPr sz="3500" spc="-3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3500" spc="-5" dirty="0">
                <a:solidFill>
                  <a:srgbClr val="FFFFFF"/>
                </a:solidFill>
                <a:latin typeface="Calibri"/>
                <a:cs typeface="Calibri"/>
              </a:rPr>
              <a:t>SS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7201" y="3255710"/>
            <a:ext cx="4823460" cy="24160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indent="-336550">
              <a:lnSpc>
                <a:spcPct val="100000"/>
              </a:lnSpc>
              <a:buClr>
                <a:srgbClr val="008C82"/>
              </a:buClr>
              <a:buSzPct val="91803"/>
              <a:buFont typeface="Wingdings 2"/>
              <a:buChar char=""/>
              <a:tabLst>
                <a:tab pos="349885" algn="l"/>
              </a:tabLst>
            </a:pP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S</a:t>
            </a:r>
            <a:r>
              <a:rPr sz="3050" spc="-35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art early</a:t>
            </a:r>
            <a:endParaRPr sz="3050" dirty="0"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1435"/>
              </a:spcBef>
              <a:buClr>
                <a:srgbClr val="008C82"/>
              </a:buClr>
              <a:buSzPct val="91803"/>
              <a:buFont typeface="Wingdings 2"/>
              <a:buChar char=""/>
              <a:tabLst>
                <a:tab pos="349885" algn="l"/>
              </a:tabLst>
            </a:pP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H</a:t>
            </a:r>
            <a:r>
              <a:rPr sz="3050" spc="-55" dirty="0">
                <a:solidFill>
                  <a:srgbClr val="5A185D"/>
                </a:solidFill>
                <a:latin typeface="Calibri"/>
                <a:cs typeface="Calibri"/>
              </a:rPr>
              <a:t>a</a:t>
            </a:r>
            <a:r>
              <a:rPr sz="3050" spc="-30" dirty="0">
                <a:solidFill>
                  <a:srgbClr val="5A185D"/>
                </a:solidFill>
                <a:latin typeface="Calibri"/>
                <a:cs typeface="Calibri"/>
              </a:rPr>
              <a:t>v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e a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spc="-4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ali</a:t>
            </a:r>
            <a:r>
              <a:rPr sz="3050" spc="-30" dirty="0">
                <a:solidFill>
                  <a:srgbClr val="5A185D"/>
                </a:solidFill>
                <a:latin typeface="Calibri"/>
                <a:cs typeface="Calibri"/>
              </a:rPr>
              <a:t>s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tic p</a:t>
            </a:r>
            <a:r>
              <a:rPr sz="3050" spc="-5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oposal</a:t>
            </a:r>
            <a:endParaRPr sz="3050" dirty="0"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1435"/>
              </a:spcBef>
              <a:buClr>
                <a:srgbClr val="008C82"/>
              </a:buClr>
              <a:buSzPct val="91803"/>
              <a:buFont typeface="Wingdings 2"/>
              <a:buChar char=""/>
              <a:tabLst>
                <a:tab pos="349885" algn="l"/>
              </a:tabLst>
            </a:pP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Mai</a:t>
            </a:r>
            <a:r>
              <a:rPr sz="3050" spc="-30" dirty="0">
                <a:solidFill>
                  <a:srgbClr val="5A185D"/>
                </a:solidFill>
                <a:latin typeface="Calibri"/>
                <a:cs typeface="Calibri"/>
              </a:rPr>
              <a:t>n</a:t>
            </a:r>
            <a:r>
              <a:rPr sz="3050" spc="-35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ain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lang="en-US" sz="3050" spc="-5" dirty="0">
                <a:solidFill>
                  <a:srgbClr val="5A185D"/>
                </a:solidFill>
                <a:latin typeface="Calibri"/>
                <a:cs typeface="Calibri"/>
              </a:rPr>
              <a:t>c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3050" spc="-30" dirty="0">
                <a:solidFill>
                  <a:srgbClr val="5A185D"/>
                </a:solidFill>
                <a:latin typeface="Calibri"/>
                <a:cs typeface="Calibri"/>
              </a:rPr>
              <a:t>n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tinuity</a:t>
            </a:r>
            <a:endParaRPr sz="3050" dirty="0"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1430"/>
              </a:spcBef>
              <a:buClr>
                <a:srgbClr val="008C82"/>
              </a:buClr>
              <a:buSzPct val="91803"/>
              <a:buFont typeface="Wingdings 2"/>
              <a:buChar char=""/>
              <a:tabLst>
                <a:tab pos="349885" algn="l"/>
              </a:tabLst>
            </a:pP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Don’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3050" spc="2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lang="en-US" sz="3050" spc="20" dirty="0">
                <a:solidFill>
                  <a:srgbClr val="5A185D"/>
                </a:solidFill>
                <a:latin typeface="Calibri"/>
                <a:cs typeface="Calibri"/>
              </a:rPr>
              <a:t>g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i</a:t>
            </a:r>
            <a:r>
              <a:rPr sz="3050" spc="-30" dirty="0">
                <a:solidFill>
                  <a:srgbClr val="5A185D"/>
                </a:solidFill>
                <a:latin typeface="Calibri"/>
                <a:cs typeface="Calibri"/>
              </a:rPr>
              <a:t>v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3050" spc="-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up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!</a:t>
            </a:r>
            <a:r>
              <a:rPr sz="3050" spc="1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Be</a:t>
            </a:r>
            <a:r>
              <a:rPr sz="3050" spc="1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pe</a:t>
            </a:r>
            <a:r>
              <a:rPr sz="3050" spc="-5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si</a:t>
            </a:r>
            <a:r>
              <a:rPr sz="3050" spc="-25" dirty="0">
                <a:solidFill>
                  <a:srgbClr val="5A185D"/>
                </a:solidFill>
                <a:latin typeface="Calibri"/>
                <a:cs typeface="Calibri"/>
              </a:rPr>
              <a:t>s</a:t>
            </a:r>
            <a:r>
              <a:rPr sz="3050" spc="-35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3050" spc="-30" dirty="0">
                <a:solidFill>
                  <a:srgbClr val="5A185D"/>
                </a:solidFill>
                <a:latin typeface="Calibri"/>
                <a:cs typeface="Calibri"/>
              </a:rPr>
              <a:t>n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endParaRPr sz="305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3013" y="774191"/>
            <a:ext cx="9062720" cy="1384935"/>
          </a:xfrm>
          <a:prstGeom prst="rect">
            <a:avLst/>
          </a:prstGeom>
          <a:solidFill>
            <a:srgbClr val="5A185D"/>
          </a:solidFill>
        </p:spPr>
        <p:txBody>
          <a:bodyPr vert="horz" wrap="square" lIns="0" tIns="0" rIns="0" bIns="0" rtlCol="0">
            <a:spAutoFit/>
          </a:bodyPr>
          <a:lstStyle/>
          <a:p>
            <a:pPr marL="246379">
              <a:lnSpc>
                <a:spcPct val="100000"/>
              </a:lnSpc>
            </a:pP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sz="3500" spc="-35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3500" dirty="0">
                <a:solidFill>
                  <a:srgbClr val="FFFFFF"/>
                </a:solidFill>
                <a:latin typeface="Calibri"/>
                <a:cs typeface="Calibri"/>
              </a:rPr>
              <a:t>OUP</a:t>
            </a:r>
            <a:r>
              <a:rPr sz="350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500" spc="-5" dirty="0">
                <a:solidFill>
                  <a:srgbClr val="FFFFFF"/>
                </a:solidFill>
                <a:latin typeface="Calibri"/>
                <a:cs typeface="Calibri"/>
              </a:rPr>
              <a:t>DISCUSSIONS</a:t>
            </a:r>
            <a:endParaRPr sz="35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7201" y="2675828"/>
            <a:ext cx="7840345" cy="2827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9250" marR="5080" indent="-336550">
              <a:lnSpc>
                <a:spcPct val="101000"/>
              </a:lnSpc>
              <a:buClr>
                <a:srgbClr val="008C82"/>
              </a:buClr>
              <a:buSzPct val="91803"/>
              <a:buFont typeface="Wingdings 2"/>
              <a:buChar char=""/>
              <a:tabLst>
                <a:tab pos="349885" algn="l"/>
              </a:tabLst>
            </a:pP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Wh</a:t>
            </a:r>
            <a:r>
              <a:rPr sz="3050" spc="-35" dirty="0">
                <a:solidFill>
                  <a:srgbClr val="5A185D"/>
                </a:solidFill>
                <a:latin typeface="Calibri"/>
                <a:cs typeface="Calibri"/>
              </a:rPr>
              <a:t>a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t i</a:t>
            </a:r>
            <a:r>
              <a:rPr sz="3050" spc="10" dirty="0">
                <a:solidFill>
                  <a:srgbClr val="5A185D"/>
                </a:solidFill>
                <a:latin typeface="Calibri"/>
                <a:cs typeface="Calibri"/>
              </a:rPr>
              <a:t>s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abortion/</a:t>
            </a:r>
            <a:r>
              <a:rPr sz="3050" spc="-5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p</a:t>
            </a:r>
            <a:r>
              <a:rPr sz="3050" spc="-5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o 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healt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h</a:t>
            </a:r>
            <a:r>
              <a:rPr sz="3050" spc="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edu</a:t>
            </a:r>
            <a:r>
              <a:rPr sz="3050" spc="-30" dirty="0">
                <a:solidFill>
                  <a:srgbClr val="5A185D"/>
                </a:solidFill>
                <a:latin typeface="Calibri"/>
                <a:cs typeface="Calibri"/>
              </a:rPr>
              <a:t>ca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io</a:t>
            </a:r>
            <a:r>
              <a:rPr sz="3050" spc="15" dirty="0">
                <a:solidFill>
                  <a:srgbClr val="5A185D"/>
                </a:solidFill>
                <a:latin typeface="Calibri"/>
                <a:cs typeface="Calibri"/>
              </a:rPr>
              <a:t>n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 l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i</a:t>
            </a:r>
            <a:r>
              <a:rPr sz="3050" spc="-100" dirty="0">
                <a:solidFill>
                  <a:srgbClr val="5A185D"/>
                </a:solidFill>
                <a:latin typeface="Calibri"/>
                <a:cs typeface="Calibri"/>
              </a:rPr>
              <a:t>k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spc="-30" dirty="0">
                <a:solidFill>
                  <a:srgbClr val="5A185D"/>
                </a:solidFill>
                <a:latin typeface="Calibri"/>
                <a:cs typeface="Calibri"/>
              </a:rPr>
              <a:t>a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t </a:t>
            </a:r>
            <a:r>
              <a:rPr sz="3050" spc="-40" dirty="0">
                <a:solidFill>
                  <a:srgbClr val="5A185D"/>
                </a:solidFill>
                <a:latin typeface="Calibri"/>
                <a:cs typeface="Calibri"/>
              </a:rPr>
              <a:t>y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ou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3050" spc="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school?</a:t>
            </a:r>
            <a:endParaRPr sz="3050"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1430"/>
              </a:spcBef>
              <a:buClr>
                <a:srgbClr val="008C82"/>
              </a:buClr>
              <a:buSzPct val="91803"/>
              <a:buFont typeface="Wingdings 2"/>
              <a:buChar char=""/>
              <a:tabLst>
                <a:tab pos="349885" algn="l"/>
              </a:tabLst>
            </a:pP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Wh</a:t>
            </a:r>
            <a:r>
              <a:rPr sz="3050" spc="-35" dirty="0">
                <a:solidFill>
                  <a:srgbClr val="5A185D"/>
                </a:solidFill>
                <a:latin typeface="Calibri"/>
                <a:cs typeface="Calibri"/>
              </a:rPr>
              <a:t>a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chan</a:t>
            </a:r>
            <a:r>
              <a:rPr sz="3050" spc="-30" dirty="0">
                <a:solidFill>
                  <a:srgbClr val="5A185D"/>
                </a:solidFill>
                <a:latin typeface="Calibri"/>
                <a:cs typeface="Calibri"/>
              </a:rPr>
              <a:t>g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s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spc="-30" dirty="0">
                <a:solidFill>
                  <a:srgbClr val="5A185D"/>
                </a:solidFill>
                <a:latin typeface="Calibri"/>
                <a:cs typeface="Calibri"/>
              </a:rPr>
              <a:t>w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oul</a:t>
            </a:r>
            <a:r>
              <a:rPr sz="3050" spc="15" dirty="0">
                <a:solidFill>
                  <a:srgbClr val="5A185D"/>
                </a:solidFill>
                <a:latin typeface="Calibri"/>
                <a:cs typeface="Calibri"/>
              </a:rPr>
              <a:t>d</a:t>
            </a:r>
            <a:r>
              <a:rPr sz="3050" spc="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spc="-40" dirty="0">
                <a:solidFill>
                  <a:srgbClr val="5A185D"/>
                </a:solidFill>
                <a:latin typeface="Calibri"/>
                <a:cs typeface="Calibri"/>
              </a:rPr>
              <a:t>y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u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 l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i</a:t>
            </a:r>
            <a:r>
              <a:rPr sz="3050" spc="-100" dirty="0">
                <a:solidFill>
                  <a:srgbClr val="5A185D"/>
                </a:solidFill>
                <a:latin typeface="Calibri"/>
                <a:cs typeface="Calibri"/>
              </a:rPr>
              <a:t>k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3050" spc="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spc="-3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see?</a:t>
            </a:r>
            <a:endParaRPr sz="3050"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1435"/>
              </a:spcBef>
              <a:buClr>
                <a:srgbClr val="008C82"/>
              </a:buClr>
              <a:buSzPct val="91803"/>
              <a:buFont typeface="Wingdings 2"/>
              <a:buChar char=""/>
              <a:tabLst>
                <a:tab pos="349885" algn="l"/>
              </a:tabLst>
            </a:pP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Wh</a:t>
            </a:r>
            <a:r>
              <a:rPr sz="3050" spc="-35" dirty="0">
                <a:solidFill>
                  <a:srgbClr val="5A185D"/>
                </a:solidFill>
                <a:latin typeface="Calibri"/>
                <a:cs typeface="Calibri"/>
              </a:rPr>
              <a:t>a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t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challen</a:t>
            </a:r>
            <a:r>
              <a:rPr sz="3050" spc="-35" dirty="0">
                <a:solidFill>
                  <a:srgbClr val="5A185D"/>
                </a:solidFill>
                <a:latin typeface="Calibri"/>
                <a:cs typeface="Calibri"/>
              </a:rPr>
              <a:t>g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es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d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spc="-40" dirty="0">
                <a:solidFill>
                  <a:srgbClr val="5A185D"/>
                </a:solidFill>
                <a:latin typeface="Calibri"/>
                <a:cs typeface="Calibri"/>
              </a:rPr>
              <a:t>y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u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spc="-65" dirty="0">
                <a:solidFill>
                  <a:srgbClr val="5A185D"/>
                </a:solidFill>
                <a:latin typeface="Calibri"/>
                <a:cs typeface="Calibri"/>
              </a:rPr>
              <a:t>f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3050" spc="-4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see?</a:t>
            </a:r>
            <a:endParaRPr sz="3050">
              <a:latin typeface="Calibri"/>
              <a:cs typeface="Calibri"/>
            </a:endParaRPr>
          </a:p>
          <a:p>
            <a:pPr marL="349250" indent="-336550">
              <a:lnSpc>
                <a:spcPct val="100000"/>
              </a:lnSpc>
              <a:spcBef>
                <a:spcPts val="1435"/>
              </a:spcBef>
              <a:buClr>
                <a:srgbClr val="008C82"/>
              </a:buClr>
              <a:buSzPct val="91803"/>
              <a:buFont typeface="Wingdings 2"/>
              <a:buChar char=""/>
              <a:tabLst>
                <a:tab pos="349885" algn="l"/>
              </a:tabLst>
            </a:pP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Ho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w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spc="-25" dirty="0">
                <a:solidFill>
                  <a:srgbClr val="5A185D"/>
                </a:solidFill>
                <a:latin typeface="Calibri"/>
                <a:cs typeface="Calibri"/>
              </a:rPr>
              <a:t>c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an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spc="-40" dirty="0">
                <a:solidFill>
                  <a:srgbClr val="5A185D"/>
                </a:solidFill>
                <a:latin typeface="Calibri"/>
                <a:cs typeface="Calibri"/>
              </a:rPr>
              <a:t>y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u</a:t>
            </a:r>
            <a:r>
              <a:rPr sz="3050" spc="5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o</a:t>
            </a:r>
            <a:r>
              <a:rPr sz="3050" spc="-30" dirty="0">
                <a:solidFill>
                  <a:srgbClr val="5A185D"/>
                </a:solidFill>
                <a:latin typeface="Calibri"/>
                <a:cs typeface="Calibri"/>
              </a:rPr>
              <a:t>v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e</a:t>
            </a:r>
            <a:r>
              <a:rPr sz="3050" spc="-50" dirty="0">
                <a:solidFill>
                  <a:srgbClr val="5A185D"/>
                </a:solidFill>
                <a:latin typeface="Calibri"/>
                <a:cs typeface="Calibri"/>
              </a:rPr>
              <a:t>r</a:t>
            </a:r>
            <a:r>
              <a:rPr sz="3050" spc="-25" dirty="0">
                <a:solidFill>
                  <a:srgbClr val="5A185D"/>
                </a:solidFill>
                <a:latin typeface="Calibri"/>
                <a:cs typeface="Calibri"/>
              </a:rPr>
              <a:t>c</a:t>
            </a:r>
            <a:r>
              <a:rPr sz="3050" dirty="0">
                <a:solidFill>
                  <a:srgbClr val="5A185D"/>
                </a:solidFill>
                <a:latin typeface="Calibri"/>
                <a:cs typeface="Calibri"/>
              </a:rPr>
              <a:t>ome</a:t>
            </a:r>
            <a:r>
              <a:rPr sz="3050" spc="-10" dirty="0">
                <a:solidFill>
                  <a:srgbClr val="5A185D"/>
                </a:solidFill>
                <a:latin typeface="Calibri"/>
                <a:cs typeface="Calibri"/>
              </a:rPr>
              <a:t> </a:t>
            </a:r>
            <a:r>
              <a:rPr sz="3050" spc="-5" dirty="0">
                <a:solidFill>
                  <a:srgbClr val="5A185D"/>
                </a:solidFill>
                <a:latin typeface="Calibri"/>
                <a:cs typeface="Calibri"/>
              </a:rPr>
              <a:t>these?</a:t>
            </a:r>
            <a:endParaRPr sz="3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5A185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27258</TotalTime>
  <Words>345</Words>
  <Application>Microsoft Office PowerPoint</Application>
  <PresentationFormat>Custom</PresentationFormat>
  <Paragraphs>55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Curriculum Reform Introductory PPT</dc:title>
  <dc:creator>Felipe</dc:creator>
  <cp:lastModifiedBy>Presley Dooner</cp:lastModifiedBy>
  <cp:revision>10</cp:revision>
  <dcterms:created xsi:type="dcterms:W3CDTF">2025-01-28T13:45:58Z</dcterms:created>
  <dcterms:modified xsi:type="dcterms:W3CDTF">2025-03-18T16:57:35Z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2023-09-25T00:00:00Z</vt:filetime>
  </property>
  <property fmtid="{D5CDD505-2E9C-101B-9397-08002B2CF9AE}" pid="3" name="LastSaved">
    <vt:filetime>2025-01-28T00:00:00Z</vt:filetime>
  </property>
</Properties>
</file>